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84" d="100"/>
          <a:sy n="84" d="100"/>
        </p:scale>
        <p:origin x="110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B7FAC-3A40-0D42-9F7B-A4912BF98CB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43C25-16E4-D745-BF2F-BDFE55FC7B7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231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Figure 4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1BCA37-4EEE-42A9-BDCF-7F23DE06157C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99444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Figure 4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1BCA37-4EEE-42A9-BDCF-7F23DE06157C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99444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7AE86-0F41-4543-A4A7-F54922508EA3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3C961-3E9C-D641-8E26-9175570CB1C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868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7AE86-0F41-4543-A4A7-F54922508EA3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3C961-3E9C-D641-8E26-9175570CB1C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52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7AE86-0F41-4543-A4A7-F54922508EA3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3C961-3E9C-D641-8E26-9175570CB1C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920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7AE86-0F41-4543-A4A7-F54922508EA3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3C961-3E9C-D641-8E26-9175570CB1C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277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7AE86-0F41-4543-A4A7-F54922508EA3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3C961-3E9C-D641-8E26-9175570CB1C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210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7AE86-0F41-4543-A4A7-F54922508EA3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3C961-3E9C-D641-8E26-9175570CB1C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482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7AE86-0F41-4543-A4A7-F54922508EA3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3C961-3E9C-D641-8E26-9175570CB1C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828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7AE86-0F41-4543-A4A7-F54922508EA3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3C961-3E9C-D641-8E26-9175570CB1C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189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7AE86-0F41-4543-A4A7-F54922508EA3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3C961-3E9C-D641-8E26-9175570CB1C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645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7AE86-0F41-4543-A4A7-F54922508EA3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3C961-3E9C-D641-8E26-9175570CB1C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020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7AE86-0F41-4543-A4A7-F54922508EA3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3C961-3E9C-D641-8E26-9175570CB1C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07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C7AE86-0F41-4543-A4A7-F54922508EA3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3C961-3E9C-D641-8E26-9175570CB1C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896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800" y="0"/>
            <a:ext cx="72527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 rot="10800000">
            <a:off x="1014279" y="5810236"/>
            <a:ext cx="6858000" cy="923867"/>
            <a:chOff x="0" y="-1"/>
            <a:chExt cx="6858000" cy="1382501"/>
          </a:xfrm>
        </p:grpSpPr>
        <p:sp>
          <p:nvSpPr>
            <p:cNvPr id="9" name="Snip Same Side Corner Rectangle 8"/>
            <p:cNvSpPr/>
            <p:nvPr/>
          </p:nvSpPr>
          <p:spPr>
            <a:xfrm rot="10800000">
              <a:off x="0" y="-1"/>
              <a:ext cx="6858000" cy="1382501"/>
            </a:xfrm>
            <a:prstGeom prst="snip2SameRect">
              <a:avLst>
                <a:gd name="adj1" fmla="val 45833"/>
                <a:gd name="adj2" fmla="val 0"/>
              </a:avLst>
            </a:prstGeom>
            <a:solidFill>
              <a:schemeClr val="bg1">
                <a:lumMod val="65000"/>
              </a:schemeClr>
            </a:solidFill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Snip Same Side Corner Rectangle 11"/>
            <p:cNvSpPr/>
            <p:nvPr/>
          </p:nvSpPr>
          <p:spPr>
            <a:xfrm rot="10800000">
              <a:off x="0" y="0"/>
              <a:ext cx="6858000" cy="1253896"/>
            </a:xfrm>
            <a:prstGeom prst="snip2SameRect">
              <a:avLst>
                <a:gd name="adj1" fmla="val 50000"/>
                <a:gd name="adj2" fmla="val 0"/>
              </a:avLst>
            </a:prstGeom>
            <a:solidFill>
              <a:srgbClr val="C0504D"/>
            </a:solidFill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023471" y="56735"/>
            <a:ext cx="6858000" cy="935519"/>
            <a:chOff x="0" y="-1"/>
            <a:chExt cx="6858000" cy="1382501"/>
          </a:xfrm>
        </p:grpSpPr>
        <p:sp>
          <p:nvSpPr>
            <p:cNvPr id="14" name="Snip Same Side Corner Rectangle 13"/>
            <p:cNvSpPr/>
            <p:nvPr/>
          </p:nvSpPr>
          <p:spPr>
            <a:xfrm rot="10800000">
              <a:off x="0" y="-1"/>
              <a:ext cx="6858000" cy="1382501"/>
            </a:xfrm>
            <a:prstGeom prst="snip2SameRect">
              <a:avLst>
                <a:gd name="adj1" fmla="val 45833"/>
                <a:gd name="adj2" fmla="val 0"/>
              </a:avLst>
            </a:prstGeom>
            <a:solidFill>
              <a:schemeClr val="bg1">
                <a:lumMod val="65000"/>
              </a:schemeClr>
            </a:solidFill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Snip Same Side Corner Rectangle 14"/>
            <p:cNvSpPr/>
            <p:nvPr/>
          </p:nvSpPr>
          <p:spPr>
            <a:xfrm rot="10800000">
              <a:off x="0" y="0"/>
              <a:ext cx="6858000" cy="1253896"/>
            </a:xfrm>
            <a:prstGeom prst="snip2SameRect">
              <a:avLst>
                <a:gd name="adj1" fmla="val 50000"/>
                <a:gd name="adj2" fmla="val 0"/>
              </a:avLst>
            </a:prstGeom>
            <a:solidFill>
              <a:srgbClr val="C0504D"/>
            </a:solidFill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/>
          <a:srcRect l="9607" t="35465" r="12447" b="34376"/>
          <a:stretch/>
        </p:blipFill>
        <p:spPr>
          <a:xfrm>
            <a:off x="1468409" y="242827"/>
            <a:ext cx="2118037" cy="614632"/>
          </a:xfrm>
          <a:prstGeom prst="rect">
            <a:avLst/>
          </a:prstGeom>
          <a:ln>
            <a:solidFill>
              <a:srgbClr val="C0504D"/>
            </a:solidFill>
          </a:ln>
        </p:spPr>
      </p:pic>
      <p:sp>
        <p:nvSpPr>
          <p:cNvPr id="17" name="TextBox 16"/>
          <p:cNvSpPr txBox="1"/>
          <p:nvPr/>
        </p:nvSpPr>
        <p:spPr>
          <a:xfrm>
            <a:off x="1406410" y="6131260"/>
            <a:ext cx="20530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solidFill>
                  <a:schemeClr val="bg1"/>
                </a:solidFill>
              </a:rPr>
              <a:t>www.OrganoLinX.com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8" name="Freeform 17"/>
          <p:cNvSpPr/>
          <p:nvPr/>
        </p:nvSpPr>
        <p:spPr>
          <a:xfrm rot="1447882">
            <a:off x="6811368" y="6085535"/>
            <a:ext cx="466247" cy="418666"/>
          </a:xfrm>
          <a:custGeom>
            <a:avLst/>
            <a:gdLst>
              <a:gd name="connsiteX0" fmla="*/ 661967 w 1703367"/>
              <a:gd name="connsiteY0" fmla="*/ 777875 h 1543050"/>
              <a:gd name="connsiteX1" fmla="*/ 661967 w 1703367"/>
              <a:gd name="connsiteY1" fmla="*/ 777875 h 1543050"/>
              <a:gd name="connsiteX2" fmla="*/ 652442 w 1703367"/>
              <a:gd name="connsiteY2" fmla="*/ 752475 h 1543050"/>
              <a:gd name="connsiteX3" fmla="*/ 646092 w 1703367"/>
              <a:gd name="connsiteY3" fmla="*/ 733425 h 1543050"/>
              <a:gd name="connsiteX4" fmla="*/ 636567 w 1703367"/>
              <a:gd name="connsiteY4" fmla="*/ 704850 h 1543050"/>
              <a:gd name="connsiteX5" fmla="*/ 630217 w 1703367"/>
              <a:gd name="connsiteY5" fmla="*/ 685800 h 1543050"/>
              <a:gd name="connsiteX6" fmla="*/ 627042 w 1703367"/>
              <a:gd name="connsiteY6" fmla="*/ 676275 h 1543050"/>
              <a:gd name="connsiteX7" fmla="*/ 614342 w 1703367"/>
              <a:gd name="connsiteY7" fmla="*/ 657225 h 1543050"/>
              <a:gd name="connsiteX8" fmla="*/ 604817 w 1703367"/>
              <a:gd name="connsiteY8" fmla="*/ 638175 h 1543050"/>
              <a:gd name="connsiteX9" fmla="*/ 595292 w 1703367"/>
              <a:gd name="connsiteY9" fmla="*/ 631825 h 1543050"/>
              <a:gd name="connsiteX10" fmla="*/ 588942 w 1703367"/>
              <a:gd name="connsiteY10" fmla="*/ 622300 h 1543050"/>
              <a:gd name="connsiteX11" fmla="*/ 585767 w 1703367"/>
              <a:gd name="connsiteY11" fmla="*/ 612775 h 1543050"/>
              <a:gd name="connsiteX12" fmla="*/ 576242 w 1703367"/>
              <a:gd name="connsiteY12" fmla="*/ 606425 h 1543050"/>
              <a:gd name="connsiteX13" fmla="*/ 563542 w 1703367"/>
              <a:gd name="connsiteY13" fmla="*/ 587375 h 1543050"/>
              <a:gd name="connsiteX14" fmla="*/ 554017 w 1703367"/>
              <a:gd name="connsiteY14" fmla="*/ 568325 h 1543050"/>
              <a:gd name="connsiteX15" fmla="*/ 554017 w 1703367"/>
              <a:gd name="connsiteY15" fmla="*/ 542925 h 1543050"/>
              <a:gd name="connsiteX16" fmla="*/ 563542 w 1703367"/>
              <a:gd name="connsiteY16" fmla="*/ 549275 h 1543050"/>
              <a:gd name="connsiteX17" fmla="*/ 582592 w 1703367"/>
              <a:gd name="connsiteY17" fmla="*/ 555625 h 1543050"/>
              <a:gd name="connsiteX18" fmla="*/ 585767 w 1703367"/>
              <a:gd name="connsiteY18" fmla="*/ 546100 h 1543050"/>
              <a:gd name="connsiteX19" fmla="*/ 566717 w 1703367"/>
              <a:gd name="connsiteY19" fmla="*/ 508000 h 1543050"/>
              <a:gd name="connsiteX20" fmla="*/ 557192 w 1703367"/>
              <a:gd name="connsiteY20" fmla="*/ 488950 h 1543050"/>
              <a:gd name="connsiteX21" fmla="*/ 547667 w 1703367"/>
              <a:gd name="connsiteY21" fmla="*/ 482600 h 1543050"/>
              <a:gd name="connsiteX22" fmla="*/ 538142 w 1703367"/>
              <a:gd name="connsiteY22" fmla="*/ 460375 h 1543050"/>
              <a:gd name="connsiteX23" fmla="*/ 534967 w 1703367"/>
              <a:gd name="connsiteY23" fmla="*/ 450850 h 1543050"/>
              <a:gd name="connsiteX24" fmla="*/ 544492 w 1703367"/>
              <a:gd name="connsiteY24" fmla="*/ 444500 h 1543050"/>
              <a:gd name="connsiteX25" fmla="*/ 554017 w 1703367"/>
              <a:gd name="connsiteY25" fmla="*/ 441325 h 1543050"/>
              <a:gd name="connsiteX26" fmla="*/ 557192 w 1703367"/>
              <a:gd name="connsiteY26" fmla="*/ 431800 h 1543050"/>
              <a:gd name="connsiteX27" fmla="*/ 550842 w 1703367"/>
              <a:gd name="connsiteY27" fmla="*/ 381000 h 1543050"/>
              <a:gd name="connsiteX28" fmla="*/ 544492 w 1703367"/>
              <a:gd name="connsiteY28" fmla="*/ 361950 h 1543050"/>
              <a:gd name="connsiteX29" fmla="*/ 547667 w 1703367"/>
              <a:gd name="connsiteY29" fmla="*/ 336550 h 1543050"/>
              <a:gd name="connsiteX30" fmla="*/ 563542 w 1703367"/>
              <a:gd name="connsiteY30" fmla="*/ 355600 h 1543050"/>
              <a:gd name="connsiteX31" fmla="*/ 573067 w 1703367"/>
              <a:gd name="connsiteY31" fmla="*/ 358775 h 1543050"/>
              <a:gd name="connsiteX32" fmla="*/ 582592 w 1703367"/>
              <a:gd name="connsiteY32" fmla="*/ 365125 h 1543050"/>
              <a:gd name="connsiteX33" fmla="*/ 601642 w 1703367"/>
              <a:gd name="connsiteY33" fmla="*/ 371475 h 1543050"/>
              <a:gd name="connsiteX34" fmla="*/ 620692 w 1703367"/>
              <a:gd name="connsiteY34" fmla="*/ 377825 h 1543050"/>
              <a:gd name="connsiteX35" fmla="*/ 649267 w 1703367"/>
              <a:gd name="connsiteY35" fmla="*/ 387350 h 1543050"/>
              <a:gd name="connsiteX36" fmla="*/ 658792 w 1703367"/>
              <a:gd name="connsiteY36" fmla="*/ 390525 h 1543050"/>
              <a:gd name="connsiteX37" fmla="*/ 668317 w 1703367"/>
              <a:gd name="connsiteY37" fmla="*/ 393700 h 1543050"/>
              <a:gd name="connsiteX38" fmla="*/ 674667 w 1703367"/>
              <a:gd name="connsiteY38" fmla="*/ 368300 h 1543050"/>
              <a:gd name="connsiteX39" fmla="*/ 674667 w 1703367"/>
              <a:gd name="connsiteY39" fmla="*/ 371475 h 1543050"/>
              <a:gd name="connsiteX40" fmla="*/ 671492 w 1703367"/>
              <a:gd name="connsiteY40" fmla="*/ 330200 h 1543050"/>
              <a:gd name="connsiteX41" fmla="*/ 665142 w 1703367"/>
              <a:gd name="connsiteY41" fmla="*/ 307975 h 1543050"/>
              <a:gd name="connsiteX42" fmla="*/ 661967 w 1703367"/>
              <a:gd name="connsiteY42" fmla="*/ 288925 h 1543050"/>
              <a:gd name="connsiteX43" fmla="*/ 665142 w 1703367"/>
              <a:gd name="connsiteY43" fmla="*/ 238125 h 1543050"/>
              <a:gd name="connsiteX44" fmla="*/ 671492 w 1703367"/>
              <a:gd name="connsiteY44" fmla="*/ 228600 h 1543050"/>
              <a:gd name="connsiteX45" fmla="*/ 681017 w 1703367"/>
              <a:gd name="connsiteY45" fmla="*/ 193675 h 1543050"/>
              <a:gd name="connsiteX46" fmla="*/ 690542 w 1703367"/>
              <a:gd name="connsiteY46" fmla="*/ 190500 h 1543050"/>
              <a:gd name="connsiteX47" fmla="*/ 700067 w 1703367"/>
              <a:gd name="connsiteY47" fmla="*/ 196850 h 1543050"/>
              <a:gd name="connsiteX48" fmla="*/ 709592 w 1703367"/>
              <a:gd name="connsiteY48" fmla="*/ 200025 h 1543050"/>
              <a:gd name="connsiteX49" fmla="*/ 715942 w 1703367"/>
              <a:gd name="connsiteY49" fmla="*/ 209550 h 1543050"/>
              <a:gd name="connsiteX50" fmla="*/ 734992 w 1703367"/>
              <a:gd name="connsiteY50" fmla="*/ 215900 h 1543050"/>
              <a:gd name="connsiteX51" fmla="*/ 744517 w 1703367"/>
              <a:gd name="connsiteY51" fmla="*/ 219075 h 1543050"/>
              <a:gd name="connsiteX52" fmla="*/ 757217 w 1703367"/>
              <a:gd name="connsiteY52" fmla="*/ 215900 h 1543050"/>
              <a:gd name="connsiteX53" fmla="*/ 760392 w 1703367"/>
              <a:gd name="connsiteY53" fmla="*/ 206375 h 1543050"/>
              <a:gd name="connsiteX54" fmla="*/ 766742 w 1703367"/>
              <a:gd name="connsiteY54" fmla="*/ 174625 h 1543050"/>
              <a:gd name="connsiteX55" fmla="*/ 776267 w 1703367"/>
              <a:gd name="connsiteY55" fmla="*/ 155575 h 1543050"/>
              <a:gd name="connsiteX56" fmla="*/ 801667 w 1703367"/>
              <a:gd name="connsiteY56" fmla="*/ 152400 h 1543050"/>
              <a:gd name="connsiteX57" fmla="*/ 811192 w 1703367"/>
              <a:gd name="connsiteY57" fmla="*/ 104775 h 1543050"/>
              <a:gd name="connsiteX58" fmla="*/ 817542 w 1703367"/>
              <a:gd name="connsiteY58" fmla="*/ 95250 h 1543050"/>
              <a:gd name="connsiteX59" fmla="*/ 823892 w 1703367"/>
              <a:gd name="connsiteY59" fmla="*/ 73025 h 1543050"/>
              <a:gd name="connsiteX60" fmla="*/ 830242 w 1703367"/>
              <a:gd name="connsiteY60" fmla="*/ 63500 h 1543050"/>
              <a:gd name="connsiteX61" fmla="*/ 836592 w 1703367"/>
              <a:gd name="connsiteY61" fmla="*/ 44450 h 1543050"/>
              <a:gd name="connsiteX62" fmla="*/ 842942 w 1703367"/>
              <a:gd name="connsiteY62" fmla="*/ 34925 h 1543050"/>
              <a:gd name="connsiteX63" fmla="*/ 849292 w 1703367"/>
              <a:gd name="connsiteY63" fmla="*/ 15875 h 1543050"/>
              <a:gd name="connsiteX64" fmla="*/ 852467 w 1703367"/>
              <a:gd name="connsiteY64" fmla="*/ 6350 h 1543050"/>
              <a:gd name="connsiteX65" fmla="*/ 861992 w 1703367"/>
              <a:gd name="connsiteY65" fmla="*/ 0 h 1543050"/>
              <a:gd name="connsiteX66" fmla="*/ 881042 w 1703367"/>
              <a:gd name="connsiteY66" fmla="*/ 38100 h 1543050"/>
              <a:gd name="connsiteX67" fmla="*/ 893742 w 1703367"/>
              <a:gd name="connsiteY67" fmla="*/ 69850 h 1543050"/>
              <a:gd name="connsiteX68" fmla="*/ 903267 w 1703367"/>
              <a:gd name="connsiteY68" fmla="*/ 101600 h 1543050"/>
              <a:gd name="connsiteX69" fmla="*/ 909617 w 1703367"/>
              <a:gd name="connsiteY69" fmla="*/ 111125 h 1543050"/>
              <a:gd name="connsiteX70" fmla="*/ 931842 w 1703367"/>
              <a:gd name="connsiteY70" fmla="*/ 142875 h 1543050"/>
              <a:gd name="connsiteX71" fmla="*/ 938192 w 1703367"/>
              <a:gd name="connsiteY71" fmla="*/ 161925 h 1543050"/>
              <a:gd name="connsiteX72" fmla="*/ 944542 w 1703367"/>
              <a:gd name="connsiteY72" fmla="*/ 171450 h 1543050"/>
              <a:gd name="connsiteX73" fmla="*/ 950892 w 1703367"/>
              <a:gd name="connsiteY73" fmla="*/ 196850 h 1543050"/>
              <a:gd name="connsiteX74" fmla="*/ 960417 w 1703367"/>
              <a:gd name="connsiteY74" fmla="*/ 215900 h 1543050"/>
              <a:gd name="connsiteX75" fmla="*/ 998517 w 1703367"/>
              <a:gd name="connsiteY75" fmla="*/ 206375 h 1543050"/>
              <a:gd name="connsiteX76" fmla="*/ 1001692 w 1703367"/>
              <a:gd name="connsiteY76" fmla="*/ 196850 h 1543050"/>
              <a:gd name="connsiteX77" fmla="*/ 1004867 w 1703367"/>
              <a:gd name="connsiteY77" fmla="*/ 174625 h 1543050"/>
              <a:gd name="connsiteX78" fmla="*/ 1014392 w 1703367"/>
              <a:gd name="connsiteY78" fmla="*/ 180975 h 1543050"/>
              <a:gd name="connsiteX79" fmla="*/ 1020742 w 1703367"/>
              <a:gd name="connsiteY79" fmla="*/ 200025 h 1543050"/>
              <a:gd name="connsiteX80" fmla="*/ 1023917 w 1703367"/>
              <a:gd name="connsiteY80" fmla="*/ 209550 h 1543050"/>
              <a:gd name="connsiteX81" fmla="*/ 1030267 w 1703367"/>
              <a:gd name="connsiteY81" fmla="*/ 219075 h 1543050"/>
              <a:gd name="connsiteX82" fmla="*/ 1033442 w 1703367"/>
              <a:gd name="connsiteY82" fmla="*/ 263525 h 1543050"/>
              <a:gd name="connsiteX83" fmla="*/ 1046142 w 1703367"/>
              <a:gd name="connsiteY83" fmla="*/ 390525 h 1543050"/>
              <a:gd name="connsiteX84" fmla="*/ 1074717 w 1703367"/>
              <a:gd name="connsiteY84" fmla="*/ 384175 h 1543050"/>
              <a:gd name="connsiteX85" fmla="*/ 1093767 w 1703367"/>
              <a:gd name="connsiteY85" fmla="*/ 377825 h 1543050"/>
              <a:gd name="connsiteX86" fmla="*/ 1112817 w 1703367"/>
              <a:gd name="connsiteY86" fmla="*/ 365125 h 1543050"/>
              <a:gd name="connsiteX87" fmla="*/ 1122342 w 1703367"/>
              <a:gd name="connsiteY87" fmla="*/ 358775 h 1543050"/>
              <a:gd name="connsiteX88" fmla="*/ 1141392 w 1703367"/>
              <a:gd name="connsiteY88" fmla="*/ 352425 h 1543050"/>
              <a:gd name="connsiteX89" fmla="*/ 1160442 w 1703367"/>
              <a:gd name="connsiteY89" fmla="*/ 339725 h 1543050"/>
              <a:gd name="connsiteX90" fmla="*/ 1166792 w 1703367"/>
              <a:gd name="connsiteY90" fmla="*/ 396875 h 1543050"/>
              <a:gd name="connsiteX91" fmla="*/ 1160442 w 1703367"/>
              <a:gd name="connsiteY91" fmla="*/ 419100 h 1543050"/>
              <a:gd name="connsiteX92" fmla="*/ 1147742 w 1703367"/>
              <a:gd name="connsiteY92" fmla="*/ 438150 h 1543050"/>
              <a:gd name="connsiteX93" fmla="*/ 1150917 w 1703367"/>
              <a:gd name="connsiteY93" fmla="*/ 454025 h 1543050"/>
              <a:gd name="connsiteX94" fmla="*/ 1179492 w 1703367"/>
              <a:gd name="connsiteY94" fmla="*/ 466725 h 1543050"/>
              <a:gd name="connsiteX95" fmla="*/ 1176317 w 1703367"/>
              <a:gd name="connsiteY95" fmla="*/ 479425 h 1543050"/>
              <a:gd name="connsiteX96" fmla="*/ 1154092 w 1703367"/>
              <a:gd name="connsiteY96" fmla="*/ 508000 h 1543050"/>
              <a:gd name="connsiteX97" fmla="*/ 1135042 w 1703367"/>
              <a:gd name="connsiteY97" fmla="*/ 520700 h 1543050"/>
              <a:gd name="connsiteX98" fmla="*/ 1125517 w 1703367"/>
              <a:gd name="connsiteY98" fmla="*/ 523875 h 1543050"/>
              <a:gd name="connsiteX99" fmla="*/ 1122342 w 1703367"/>
              <a:gd name="connsiteY99" fmla="*/ 536575 h 1543050"/>
              <a:gd name="connsiteX100" fmla="*/ 1119167 w 1703367"/>
              <a:gd name="connsiteY100" fmla="*/ 546100 h 1543050"/>
              <a:gd name="connsiteX101" fmla="*/ 1128692 w 1703367"/>
              <a:gd name="connsiteY101" fmla="*/ 549275 h 1543050"/>
              <a:gd name="connsiteX102" fmla="*/ 1141392 w 1703367"/>
              <a:gd name="connsiteY102" fmla="*/ 552450 h 1543050"/>
              <a:gd name="connsiteX103" fmla="*/ 1144567 w 1703367"/>
              <a:gd name="connsiteY103" fmla="*/ 561975 h 1543050"/>
              <a:gd name="connsiteX104" fmla="*/ 1141392 w 1703367"/>
              <a:gd name="connsiteY104" fmla="*/ 571500 h 1543050"/>
              <a:gd name="connsiteX105" fmla="*/ 1128692 w 1703367"/>
              <a:gd name="connsiteY105" fmla="*/ 590550 h 1543050"/>
              <a:gd name="connsiteX106" fmla="*/ 1122342 w 1703367"/>
              <a:gd name="connsiteY106" fmla="*/ 600075 h 1543050"/>
              <a:gd name="connsiteX107" fmla="*/ 1112817 w 1703367"/>
              <a:gd name="connsiteY107" fmla="*/ 609600 h 1543050"/>
              <a:gd name="connsiteX108" fmla="*/ 1090592 w 1703367"/>
              <a:gd name="connsiteY108" fmla="*/ 635000 h 1543050"/>
              <a:gd name="connsiteX109" fmla="*/ 1077892 w 1703367"/>
              <a:gd name="connsiteY109" fmla="*/ 663575 h 1543050"/>
              <a:gd name="connsiteX110" fmla="*/ 1065192 w 1703367"/>
              <a:gd name="connsiteY110" fmla="*/ 711200 h 1543050"/>
              <a:gd name="connsiteX111" fmla="*/ 1062017 w 1703367"/>
              <a:gd name="connsiteY111" fmla="*/ 733425 h 1543050"/>
              <a:gd name="connsiteX112" fmla="*/ 1055667 w 1703367"/>
              <a:gd name="connsiteY112" fmla="*/ 758825 h 1543050"/>
              <a:gd name="connsiteX113" fmla="*/ 1052492 w 1703367"/>
              <a:gd name="connsiteY113" fmla="*/ 771525 h 1543050"/>
              <a:gd name="connsiteX114" fmla="*/ 1049317 w 1703367"/>
              <a:gd name="connsiteY114" fmla="*/ 793750 h 1543050"/>
              <a:gd name="connsiteX115" fmla="*/ 1058842 w 1703367"/>
              <a:gd name="connsiteY115" fmla="*/ 835025 h 1543050"/>
              <a:gd name="connsiteX116" fmla="*/ 1068367 w 1703367"/>
              <a:gd name="connsiteY116" fmla="*/ 838200 h 1543050"/>
              <a:gd name="connsiteX117" fmla="*/ 1103292 w 1703367"/>
              <a:gd name="connsiteY117" fmla="*/ 835025 h 1543050"/>
              <a:gd name="connsiteX118" fmla="*/ 1109642 w 1703367"/>
              <a:gd name="connsiteY118" fmla="*/ 825500 h 1543050"/>
              <a:gd name="connsiteX119" fmla="*/ 1119167 w 1703367"/>
              <a:gd name="connsiteY119" fmla="*/ 812800 h 1543050"/>
              <a:gd name="connsiteX120" fmla="*/ 1131867 w 1703367"/>
              <a:gd name="connsiteY120" fmla="*/ 793750 h 1543050"/>
              <a:gd name="connsiteX121" fmla="*/ 1138217 w 1703367"/>
              <a:gd name="connsiteY121" fmla="*/ 784225 h 1543050"/>
              <a:gd name="connsiteX122" fmla="*/ 1147742 w 1703367"/>
              <a:gd name="connsiteY122" fmla="*/ 765175 h 1543050"/>
              <a:gd name="connsiteX123" fmla="*/ 1157267 w 1703367"/>
              <a:gd name="connsiteY123" fmla="*/ 758825 h 1543050"/>
              <a:gd name="connsiteX124" fmla="*/ 1160442 w 1703367"/>
              <a:gd name="connsiteY124" fmla="*/ 749300 h 1543050"/>
              <a:gd name="connsiteX125" fmla="*/ 1163617 w 1703367"/>
              <a:gd name="connsiteY125" fmla="*/ 736600 h 1543050"/>
              <a:gd name="connsiteX126" fmla="*/ 1173142 w 1703367"/>
              <a:gd name="connsiteY126" fmla="*/ 730250 h 1543050"/>
              <a:gd name="connsiteX127" fmla="*/ 1189017 w 1703367"/>
              <a:gd name="connsiteY127" fmla="*/ 704850 h 1543050"/>
              <a:gd name="connsiteX128" fmla="*/ 1211242 w 1703367"/>
              <a:gd name="connsiteY128" fmla="*/ 679450 h 1543050"/>
              <a:gd name="connsiteX129" fmla="*/ 1214417 w 1703367"/>
              <a:gd name="connsiteY129" fmla="*/ 669925 h 1543050"/>
              <a:gd name="connsiteX130" fmla="*/ 1233467 w 1703367"/>
              <a:gd name="connsiteY130" fmla="*/ 657225 h 1543050"/>
              <a:gd name="connsiteX131" fmla="*/ 1239817 w 1703367"/>
              <a:gd name="connsiteY131" fmla="*/ 666750 h 1543050"/>
              <a:gd name="connsiteX132" fmla="*/ 1249342 w 1703367"/>
              <a:gd name="connsiteY132" fmla="*/ 654050 h 1543050"/>
              <a:gd name="connsiteX133" fmla="*/ 1277917 w 1703367"/>
              <a:gd name="connsiteY133" fmla="*/ 638175 h 1543050"/>
              <a:gd name="connsiteX134" fmla="*/ 1306492 w 1703367"/>
              <a:gd name="connsiteY134" fmla="*/ 622300 h 1543050"/>
              <a:gd name="connsiteX135" fmla="*/ 1316017 w 1703367"/>
              <a:gd name="connsiteY135" fmla="*/ 615950 h 1543050"/>
              <a:gd name="connsiteX136" fmla="*/ 1335067 w 1703367"/>
              <a:gd name="connsiteY136" fmla="*/ 609600 h 1543050"/>
              <a:gd name="connsiteX137" fmla="*/ 1338242 w 1703367"/>
              <a:gd name="connsiteY137" fmla="*/ 619125 h 1543050"/>
              <a:gd name="connsiteX138" fmla="*/ 1341417 w 1703367"/>
              <a:gd name="connsiteY138" fmla="*/ 657225 h 1543050"/>
              <a:gd name="connsiteX139" fmla="*/ 1350942 w 1703367"/>
              <a:gd name="connsiteY139" fmla="*/ 650875 h 1543050"/>
              <a:gd name="connsiteX140" fmla="*/ 1360467 w 1703367"/>
              <a:gd name="connsiteY140" fmla="*/ 641350 h 1543050"/>
              <a:gd name="connsiteX141" fmla="*/ 1385867 w 1703367"/>
              <a:gd name="connsiteY141" fmla="*/ 619125 h 1543050"/>
              <a:gd name="connsiteX142" fmla="*/ 1404917 w 1703367"/>
              <a:gd name="connsiteY142" fmla="*/ 612775 h 1543050"/>
              <a:gd name="connsiteX143" fmla="*/ 1417617 w 1703367"/>
              <a:gd name="connsiteY143" fmla="*/ 609600 h 1543050"/>
              <a:gd name="connsiteX144" fmla="*/ 1430317 w 1703367"/>
              <a:gd name="connsiteY144" fmla="*/ 603250 h 1543050"/>
              <a:gd name="connsiteX145" fmla="*/ 1449367 w 1703367"/>
              <a:gd name="connsiteY145" fmla="*/ 596900 h 1543050"/>
              <a:gd name="connsiteX146" fmla="*/ 1458892 w 1703367"/>
              <a:gd name="connsiteY146" fmla="*/ 593725 h 1543050"/>
              <a:gd name="connsiteX147" fmla="*/ 1468417 w 1703367"/>
              <a:gd name="connsiteY147" fmla="*/ 587375 h 1543050"/>
              <a:gd name="connsiteX148" fmla="*/ 1484292 w 1703367"/>
              <a:gd name="connsiteY148" fmla="*/ 590550 h 1543050"/>
              <a:gd name="connsiteX149" fmla="*/ 1487467 w 1703367"/>
              <a:gd name="connsiteY149" fmla="*/ 600075 h 1543050"/>
              <a:gd name="connsiteX150" fmla="*/ 1506517 w 1703367"/>
              <a:gd name="connsiteY150" fmla="*/ 590550 h 1543050"/>
              <a:gd name="connsiteX151" fmla="*/ 1519217 w 1703367"/>
              <a:gd name="connsiteY151" fmla="*/ 568325 h 1543050"/>
              <a:gd name="connsiteX152" fmla="*/ 1525567 w 1703367"/>
              <a:gd name="connsiteY152" fmla="*/ 558800 h 1543050"/>
              <a:gd name="connsiteX153" fmla="*/ 1535092 w 1703367"/>
              <a:gd name="connsiteY153" fmla="*/ 552450 h 1543050"/>
              <a:gd name="connsiteX154" fmla="*/ 1560492 w 1703367"/>
              <a:gd name="connsiteY154" fmla="*/ 574675 h 1543050"/>
              <a:gd name="connsiteX155" fmla="*/ 1566842 w 1703367"/>
              <a:gd name="connsiteY155" fmla="*/ 584200 h 1543050"/>
              <a:gd name="connsiteX156" fmla="*/ 1576367 w 1703367"/>
              <a:gd name="connsiteY156" fmla="*/ 581025 h 1543050"/>
              <a:gd name="connsiteX157" fmla="*/ 1592242 w 1703367"/>
              <a:gd name="connsiteY157" fmla="*/ 561975 h 1543050"/>
              <a:gd name="connsiteX158" fmla="*/ 1601767 w 1703367"/>
              <a:gd name="connsiteY158" fmla="*/ 555625 h 1543050"/>
              <a:gd name="connsiteX159" fmla="*/ 1611292 w 1703367"/>
              <a:gd name="connsiteY159" fmla="*/ 546100 h 1543050"/>
              <a:gd name="connsiteX160" fmla="*/ 1633517 w 1703367"/>
              <a:gd name="connsiteY160" fmla="*/ 539750 h 1543050"/>
              <a:gd name="connsiteX161" fmla="*/ 1671617 w 1703367"/>
              <a:gd name="connsiteY161" fmla="*/ 530225 h 1543050"/>
              <a:gd name="connsiteX162" fmla="*/ 1690667 w 1703367"/>
              <a:gd name="connsiteY162" fmla="*/ 520700 h 1543050"/>
              <a:gd name="connsiteX163" fmla="*/ 1703367 w 1703367"/>
              <a:gd name="connsiteY163" fmla="*/ 517525 h 1543050"/>
              <a:gd name="connsiteX164" fmla="*/ 1693842 w 1703367"/>
              <a:gd name="connsiteY164" fmla="*/ 546100 h 1543050"/>
              <a:gd name="connsiteX165" fmla="*/ 1687492 w 1703367"/>
              <a:gd name="connsiteY165" fmla="*/ 555625 h 1543050"/>
              <a:gd name="connsiteX166" fmla="*/ 1677967 w 1703367"/>
              <a:gd name="connsiteY166" fmla="*/ 561975 h 1543050"/>
              <a:gd name="connsiteX167" fmla="*/ 1665267 w 1703367"/>
              <a:gd name="connsiteY167" fmla="*/ 581025 h 1543050"/>
              <a:gd name="connsiteX168" fmla="*/ 1658917 w 1703367"/>
              <a:gd name="connsiteY168" fmla="*/ 590550 h 1543050"/>
              <a:gd name="connsiteX169" fmla="*/ 1649392 w 1703367"/>
              <a:gd name="connsiteY169" fmla="*/ 600075 h 1543050"/>
              <a:gd name="connsiteX170" fmla="*/ 1630342 w 1703367"/>
              <a:gd name="connsiteY170" fmla="*/ 619125 h 1543050"/>
              <a:gd name="connsiteX171" fmla="*/ 1627167 w 1703367"/>
              <a:gd name="connsiteY171" fmla="*/ 628650 h 1543050"/>
              <a:gd name="connsiteX172" fmla="*/ 1617642 w 1703367"/>
              <a:gd name="connsiteY172" fmla="*/ 638175 h 1543050"/>
              <a:gd name="connsiteX173" fmla="*/ 1630342 w 1703367"/>
              <a:gd name="connsiteY173" fmla="*/ 654050 h 1543050"/>
              <a:gd name="connsiteX174" fmla="*/ 1639867 w 1703367"/>
              <a:gd name="connsiteY174" fmla="*/ 660400 h 1543050"/>
              <a:gd name="connsiteX175" fmla="*/ 1652567 w 1703367"/>
              <a:gd name="connsiteY175" fmla="*/ 682625 h 1543050"/>
              <a:gd name="connsiteX176" fmla="*/ 1649392 w 1703367"/>
              <a:gd name="connsiteY176" fmla="*/ 692150 h 1543050"/>
              <a:gd name="connsiteX177" fmla="*/ 1639867 w 1703367"/>
              <a:gd name="connsiteY177" fmla="*/ 695325 h 1543050"/>
              <a:gd name="connsiteX178" fmla="*/ 1611292 w 1703367"/>
              <a:gd name="connsiteY178" fmla="*/ 720725 h 1543050"/>
              <a:gd name="connsiteX179" fmla="*/ 1598592 w 1703367"/>
              <a:gd name="connsiteY179" fmla="*/ 739775 h 1543050"/>
              <a:gd name="connsiteX180" fmla="*/ 1608117 w 1703367"/>
              <a:gd name="connsiteY180" fmla="*/ 758825 h 1543050"/>
              <a:gd name="connsiteX181" fmla="*/ 1623992 w 1703367"/>
              <a:gd name="connsiteY181" fmla="*/ 777875 h 1543050"/>
              <a:gd name="connsiteX182" fmla="*/ 1627167 w 1703367"/>
              <a:gd name="connsiteY182" fmla="*/ 787400 h 1543050"/>
              <a:gd name="connsiteX183" fmla="*/ 1608117 w 1703367"/>
              <a:gd name="connsiteY183" fmla="*/ 815975 h 1543050"/>
              <a:gd name="connsiteX184" fmla="*/ 1601767 w 1703367"/>
              <a:gd name="connsiteY184" fmla="*/ 825500 h 1543050"/>
              <a:gd name="connsiteX185" fmla="*/ 1592242 w 1703367"/>
              <a:gd name="connsiteY185" fmla="*/ 835025 h 1543050"/>
              <a:gd name="connsiteX186" fmla="*/ 1579542 w 1703367"/>
              <a:gd name="connsiteY186" fmla="*/ 850900 h 1543050"/>
              <a:gd name="connsiteX187" fmla="*/ 1570017 w 1703367"/>
              <a:gd name="connsiteY187" fmla="*/ 873125 h 1543050"/>
              <a:gd name="connsiteX188" fmla="*/ 1560492 w 1703367"/>
              <a:gd name="connsiteY188" fmla="*/ 892175 h 1543050"/>
              <a:gd name="connsiteX189" fmla="*/ 1566842 w 1703367"/>
              <a:gd name="connsiteY189" fmla="*/ 914400 h 1543050"/>
              <a:gd name="connsiteX190" fmla="*/ 1576367 w 1703367"/>
              <a:gd name="connsiteY190" fmla="*/ 917575 h 1543050"/>
              <a:gd name="connsiteX191" fmla="*/ 1611292 w 1703367"/>
              <a:gd name="connsiteY191" fmla="*/ 936625 h 1543050"/>
              <a:gd name="connsiteX192" fmla="*/ 1630342 w 1703367"/>
              <a:gd name="connsiteY192" fmla="*/ 939800 h 1543050"/>
              <a:gd name="connsiteX193" fmla="*/ 1614467 w 1703367"/>
              <a:gd name="connsiteY193" fmla="*/ 955675 h 1543050"/>
              <a:gd name="connsiteX194" fmla="*/ 1598592 w 1703367"/>
              <a:gd name="connsiteY194" fmla="*/ 968375 h 1543050"/>
              <a:gd name="connsiteX195" fmla="*/ 1579542 w 1703367"/>
              <a:gd name="connsiteY195" fmla="*/ 984250 h 1543050"/>
              <a:gd name="connsiteX196" fmla="*/ 1570017 w 1703367"/>
              <a:gd name="connsiteY196" fmla="*/ 987425 h 1543050"/>
              <a:gd name="connsiteX197" fmla="*/ 1550967 w 1703367"/>
              <a:gd name="connsiteY197" fmla="*/ 1000125 h 1543050"/>
              <a:gd name="connsiteX198" fmla="*/ 1531917 w 1703367"/>
              <a:gd name="connsiteY198" fmla="*/ 1009650 h 1543050"/>
              <a:gd name="connsiteX199" fmla="*/ 1525567 w 1703367"/>
              <a:gd name="connsiteY199" fmla="*/ 1019175 h 1543050"/>
              <a:gd name="connsiteX200" fmla="*/ 1496992 w 1703367"/>
              <a:gd name="connsiteY200" fmla="*/ 1025525 h 1543050"/>
              <a:gd name="connsiteX201" fmla="*/ 1477942 w 1703367"/>
              <a:gd name="connsiteY201" fmla="*/ 1031875 h 1543050"/>
              <a:gd name="connsiteX202" fmla="*/ 1471592 w 1703367"/>
              <a:gd name="connsiteY202" fmla="*/ 1054100 h 1543050"/>
              <a:gd name="connsiteX203" fmla="*/ 1443017 w 1703367"/>
              <a:gd name="connsiteY203" fmla="*/ 1066800 h 1543050"/>
              <a:gd name="connsiteX204" fmla="*/ 1433492 w 1703367"/>
              <a:gd name="connsiteY204" fmla="*/ 1073150 h 1543050"/>
              <a:gd name="connsiteX205" fmla="*/ 1414442 w 1703367"/>
              <a:gd name="connsiteY205" fmla="*/ 1079500 h 1543050"/>
              <a:gd name="connsiteX206" fmla="*/ 1404917 w 1703367"/>
              <a:gd name="connsiteY206" fmla="*/ 1085850 h 1543050"/>
              <a:gd name="connsiteX207" fmla="*/ 1373167 w 1703367"/>
              <a:gd name="connsiteY207" fmla="*/ 1098550 h 1543050"/>
              <a:gd name="connsiteX208" fmla="*/ 1360467 w 1703367"/>
              <a:gd name="connsiteY208" fmla="*/ 1104900 h 1543050"/>
              <a:gd name="connsiteX209" fmla="*/ 1341417 w 1703367"/>
              <a:gd name="connsiteY209" fmla="*/ 1111250 h 1543050"/>
              <a:gd name="connsiteX210" fmla="*/ 1344592 w 1703367"/>
              <a:gd name="connsiteY210" fmla="*/ 1139825 h 1543050"/>
              <a:gd name="connsiteX211" fmla="*/ 1360467 w 1703367"/>
              <a:gd name="connsiteY211" fmla="*/ 1155700 h 1543050"/>
              <a:gd name="connsiteX212" fmla="*/ 1369992 w 1703367"/>
              <a:gd name="connsiteY212" fmla="*/ 1158875 h 1543050"/>
              <a:gd name="connsiteX213" fmla="*/ 1382692 w 1703367"/>
              <a:gd name="connsiteY213" fmla="*/ 1165225 h 1543050"/>
              <a:gd name="connsiteX214" fmla="*/ 1404917 w 1703367"/>
              <a:gd name="connsiteY214" fmla="*/ 1171575 h 1543050"/>
              <a:gd name="connsiteX215" fmla="*/ 1411267 w 1703367"/>
              <a:gd name="connsiteY215" fmla="*/ 1181100 h 1543050"/>
              <a:gd name="connsiteX216" fmla="*/ 1430317 w 1703367"/>
              <a:gd name="connsiteY216" fmla="*/ 1187450 h 1543050"/>
              <a:gd name="connsiteX217" fmla="*/ 1439842 w 1703367"/>
              <a:gd name="connsiteY217" fmla="*/ 1190625 h 1543050"/>
              <a:gd name="connsiteX218" fmla="*/ 1452542 w 1703367"/>
              <a:gd name="connsiteY218" fmla="*/ 1196975 h 1543050"/>
              <a:gd name="connsiteX219" fmla="*/ 1471592 w 1703367"/>
              <a:gd name="connsiteY219" fmla="*/ 1200150 h 1543050"/>
              <a:gd name="connsiteX220" fmla="*/ 1484292 w 1703367"/>
              <a:gd name="connsiteY220" fmla="*/ 1203325 h 1543050"/>
              <a:gd name="connsiteX221" fmla="*/ 1506517 w 1703367"/>
              <a:gd name="connsiteY221" fmla="*/ 1219200 h 1543050"/>
              <a:gd name="connsiteX222" fmla="*/ 1516042 w 1703367"/>
              <a:gd name="connsiteY222" fmla="*/ 1225550 h 1543050"/>
              <a:gd name="connsiteX223" fmla="*/ 1538267 w 1703367"/>
              <a:gd name="connsiteY223" fmla="*/ 1235075 h 1543050"/>
              <a:gd name="connsiteX224" fmla="*/ 1550967 w 1703367"/>
              <a:gd name="connsiteY224" fmla="*/ 1244600 h 1543050"/>
              <a:gd name="connsiteX225" fmla="*/ 1589067 w 1703367"/>
              <a:gd name="connsiteY225" fmla="*/ 1250950 h 1543050"/>
              <a:gd name="connsiteX226" fmla="*/ 1620817 w 1703367"/>
              <a:gd name="connsiteY226" fmla="*/ 1247775 h 1543050"/>
              <a:gd name="connsiteX227" fmla="*/ 1630342 w 1703367"/>
              <a:gd name="connsiteY227" fmla="*/ 1241425 h 1543050"/>
              <a:gd name="connsiteX228" fmla="*/ 1604942 w 1703367"/>
              <a:gd name="connsiteY228" fmla="*/ 1260475 h 1543050"/>
              <a:gd name="connsiteX229" fmla="*/ 1585892 w 1703367"/>
              <a:gd name="connsiteY229" fmla="*/ 1266825 h 1543050"/>
              <a:gd name="connsiteX230" fmla="*/ 1576367 w 1703367"/>
              <a:gd name="connsiteY230" fmla="*/ 1270000 h 1543050"/>
              <a:gd name="connsiteX231" fmla="*/ 1566842 w 1703367"/>
              <a:gd name="connsiteY231" fmla="*/ 1273175 h 1543050"/>
              <a:gd name="connsiteX232" fmla="*/ 1544617 w 1703367"/>
              <a:gd name="connsiteY232" fmla="*/ 1282700 h 1543050"/>
              <a:gd name="connsiteX233" fmla="*/ 1531917 w 1703367"/>
              <a:gd name="connsiteY233" fmla="*/ 1285875 h 1543050"/>
              <a:gd name="connsiteX234" fmla="*/ 1446192 w 1703367"/>
              <a:gd name="connsiteY234" fmla="*/ 1289050 h 1543050"/>
              <a:gd name="connsiteX235" fmla="*/ 1449367 w 1703367"/>
              <a:gd name="connsiteY235" fmla="*/ 1301750 h 1543050"/>
              <a:gd name="connsiteX236" fmla="*/ 1458892 w 1703367"/>
              <a:gd name="connsiteY236" fmla="*/ 1327150 h 1543050"/>
              <a:gd name="connsiteX237" fmla="*/ 1471592 w 1703367"/>
              <a:gd name="connsiteY237" fmla="*/ 1333500 h 1543050"/>
              <a:gd name="connsiteX238" fmla="*/ 1481117 w 1703367"/>
              <a:gd name="connsiteY238" fmla="*/ 1343025 h 1543050"/>
              <a:gd name="connsiteX239" fmla="*/ 1452542 w 1703367"/>
              <a:gd name="connsiteY239" fmla="*/ 1346200 h 1543050"/>
              <a:gd name="connsiteX240" fmla="*/ 1369992 w 1703367"/>
              <a:gd name="connsiteY240" fmla="*/ 1343025 h 1543050"/>
              <a:gd name="connsiteX241" fmla="*/ 1338242 w 1703367"/>
              <a:gd name="connsiteY241" fmla="*/ 1346200 h 1543050"/>
              <a:gd name="connsiteX242" fmla="*/ 1344592 w 1703367"/>
              <a:gd name="connsiteY242" fmla="*/ 1355725 h 1543050"/>
              <a:gd name="connsiteX243" fmla="*/ 1357292 w 1703367"/>
              <a:gd name="connsiteY243" fmla="*/ 1368425 h 1543050"/>
              <a:gd name="connsiteX244" fmla="*/ 1360467 w 1703367"/>
              <a:gd name="connsiteY244" fmla="*/ 1377950 h 1543050"/>
              <a:gd name="connsiteX245" fmla="*/ 1335067 w 1703367"/>
              <a:gd name="connsiteY245" fmla="*/ 1384300 h 1543050"/>
              <a:gd name="connsiteX246" fmla="*/ 1325542 w 1703367"/>
              <a:gd name="connsiteY246" fmla="*/ 1390650 h 1543050"/>
              <a:gd name="connsiteX247" fmla="*/ 1233467 w 1703367"/>
              <a:gd name="connsiteY247" fmla="*/ 1390650 h 1543050"/>
              <a:gd name="connsiteX248" fmla="*/ 1211242 w 1703367"/>
              <a:gd name="connsiteY248" fmla="*/ 1384300 h 1543050"/>
              <a:gd name="connsiteX249" fmla="*/ 1201717 w 1703367"/>
              <a:gd name="connsiteY249" fmla="*/ 1377950 h 1543050"/>
              <a:gd name="connsiteX250" fmla="*/ 1192192 w 1703367"/>
              <a:gd name="connsiteY250" fmla="*/ 1374775 h 1543050"/>
              <a:gd name="connsiteX251" fmla="*/ 1182667 w 1703367"/>
              <a:gd name="connsiteY251" fmla="*/ 1368425 h 1543050"/>
              <a:gd name="connsiteX252" fmla="*/ 1163617 w 1703367"/>
              <a:gd name="connsiteY252" fmla="*/ 1362075 h 1543050"/>
              <a:gd name="connsiteX253" fmla="*/ 1154092 w 1703367"/>
              <a:gd name="connsiteY253" fmla="*/ 1358900 h 1543050"/>
              <a:gd name="connsiteX254" fmla="*/ 1131867 w 1703367"/>
              <a:gd name="connsiteY254" fmla="*/ 1362075 h 1543050"/>
              <a:gd name="connsiteX255" fmla="*/ 1135042 w 1703367"/>
              <a:gd name="connsiteY255" fmla="*/ 1371600 h 1543050"/>
              <a:gd name="connsiteX256" fmla="*/ 1141392 w 1703367"/>
              <a:gd name="connsiteY256" fmla="*/ 1381125 h 1543050"/>
              <a:gd name="connsiteX257" fmla="*/ 1144567 w 1703367"/>
              <a:gd name="connsiteY257" fmla="*/ 1444625 h 1543050"/>
              <a:gd name="connsiteX258" fmla="*/ 1125517 w 1703367"/>
              <a:gd name="connsiteY258" fmla="*/ 1441450 h 1543050"/>
              <a:gd name="connsiteX259" fmla="*/ 1103292 w 1703367"/>
              <a:gd name="connsiteY259" fmla="*/ 1428750 h 1543050"/>
              <a:gd name="connsiteX260" fmla="*/ 1093767 w 1703367"/>
              <a:gd name="connsiteY260" fmla="*/ 1419225 h 1543050"/>
              <a:gd name="connsiteX261" fmla="*/ 1065192 w 1703367"/>
              <a:gd name="connsiteY261" fmla="*/ 1409700 h 1543050"/>
              <a:gd name="connsiteX262" fmla="*/ 1042967 w 1703367"/>
              <a:gd name="connsiteY262" fmla="*/ 1393825 h 1543050"/>
              <a:gd name="connsiteX263" fmla="*/ 1033442 w 1703367"/>
              <a:gd name="connsiteY263" fmla="*/ 1390650 h 1543050"/>
              <a:gd name="connsiteX264" fmla="*/ 1008042 w 1703367"/>
              <a:gd name="connsiteY264" fmla="*/ 1377950 h 1543050"/>
              <a:gd name="connsiteX265" fmla="*/ 998517 w 1703367"/>
              <a:gd name="connsiteY265" fmla="*/ 1371600 h 1543050"/>
              <a:gd name="connsiteX266" fmla="*/ 985817 w 1703367"/>
              <a:gd name="connsiteY266" fmla="*/ 1362075 h 1543050"/>
              <a:gd name="connsiteX267" fmla="*/ 976292 w 1703367"/>
              <a:gd name="connsiteY267" fmla="*/ 1358900 h 1543050"/>
              <a:gd name="connsiteX268" fmla="*/ 966767 w 1703367"/>
              <a:gd name="connsiteY268" fmla="*/ 1349375 h 1543050"/>
              <a:gd name="connsiteX269" fmla="*/ 941367 w 1703367"/>
              <a:gd name="connsiteY269" fmla="*/ 1333500 h 1543050"/>
              <a:gd name="connsiteX270" fmla="*/ 931842 w 1703367"/>
              <a:gd name="connsiteY270" fmla="*/ 1327150 h 1543050"/>
              <a:gd name="connsiteX271" fmla="*/ 922317 w 1703367"/>
              <a:gd name="connsiteY271" fmla="*/ 1317625 h 1543050"/>
              <a:gd name="connsiteX272" fmla="*/ 915967 w 1703367"/>
              <a:gd name="connsiteY272" fmla="*/ 1308100 h 1543050"/>
              <a:gd name="connsiteX273" fmla="*/ 896917 w 1703367"/>
              <a:gd name="connsiteY273" fmla="*/ 1289050 h 1543050"/>
              <a:gd name="connsiteX274" fmla="*/ 887392 w 1703367"/>
              <a:gd name="connsiteY274" fmla="*/ 1270000 h 1543050"/>
              <a:gd name="connsiteX275" fmla="*/ 877867 w 1703367"/>
              <a:gd name="connsiteY275" fmla="*/ 1250950 h 1543050"/>
              <a:gd name="connsiteX276" fmla="*/ 881042 w 1703367"/>
              <a:gd name="connsiteY276" fmla="*/ 1279525 h 1543050"/>
              <a:gd name="connsiteX277" fmla="*/ 881042 w 1703367"/>
              <a:gd name="connsiteY277" fmla="*/ 1304925 h 1543050"/>
              <a:gd name="connsiteX278" fmla="*/ 871517 w 1703367"/>
              <a:gd name="connsiteY278" fmla="*/ 1308100 h 1543050"/>
              <a:gd name="connsiteX279" fmla="*/ 874692 w 1703367"/>
              <a:gd name="connsiteY279" fmla="*/ 1336675 h 1543050"/>
              <a:gd name="connsiteX280" fmla="*/ 877867 w 1703367"/>
              <a:gd name="connsiteY280" fmla="*/ 1444625 h 1543050"/>
              <a:gd name="connsiteX281" fmla="*/ 884217 w 1703367"/>
              <a:gd name="connsiteY281" fmla="*/ 1463675 h 1543050"/>
              <a:gd name="connsiteX282" fmla="*/ 887392 w 1703367"/>
              <a:gd name="connsiteY282" fmla="*/ 1476375 h 1543050"/>
              <a:gd name="connsiteX283" fmla="*/ 893742 w 1703367"/>
              <a:gd name="connsiteY283" fmla="*/ 1495425 h 1543050"/>
              <a:gd name="connsiteX284" fmla="*/ 881042 w 1703367"/>
              <a:gd name="connsiteY284" fmla="*/ 1536700 h 1543050"/>
              <a:gd name="connsiteX285" fmla="*/ 868342 w 1703367"/>
              <a:gd name="connsiteY285" fmla="*/ 1543050 h 1543050"/>
              <a:gd name="connsiteX286" fmla="*/ 808017 w 1703367"/>
              <a:gd name="connsiteY286" fmla="*/ 1533525 h 1543050"/>
              <a:gd name="connsiteX287" fmla="*/ 798492 w 1703367"/>
              <a:gd name="connsiteY287" fmla="*/ 1527175 h 1543050"/>
              <a:gd name="connsiteX288" fmla="*/ 792142 w 1703367"/>
              <a:gd name="connsiteY288" fmla="*/ 1517650 h 1543050"/>
              <a:gd name="connsiteX289" fmla="*/ 798492 w 1703367"/>
              <a:gd name="connsiteY289" fmla="*/ 1485900 h 1543050"/>
              <a:gd name="connsiteX290" fmla="*/ 804842 w 1703367"/>
              <a:gd name="connsiteY290" fmla="*/ 1466850 h 1543050"/>
              <a:gd name="connsiteX291" fmla="*/ 808017 w 1703367"/>
              <a:gd name="connsiteY291" fmla="*/ 1454150 h 1543050"/>
              <a:gd name="connsiteX292" fmla="*/ 814367 w 1703367"/>
              <a:gd name="connsiteY292" fmla="*/ 1435100 h 1543050"/>
              <a:gd name="connsiteX293" fmla="*/ 817542 w 1703367"/>
              <a:gd name="connsiteY293" fmla="*/ 1422400 h 1543050"/>
              <a:gd name="connsiteX294" fmla="*/ 814367 w 1703367"/>
              <a:gd name="connsiteY294" fmla="*/ 1279525 h 1543050"/>
              <a:gd name="connsiteX295" fmla="*/ 801667 w 1703367"/>
              <a:gd name="connsiteY295" fmla="*/ 1250950 h 1543050"/>
              <a:gd name="connsiteX296" fmla="*/ 792142 w 1703367"/>
              <a:gd name="connsiteY296" fmla="*/ 1254125 h 1543050"/>
              <a:gd name="connsiteX297" fmla="*/ 782617 w 1703367"/>
              <a:gd name="connsiteY297" fmla="*/ 1273175 h 1543050"/>
              <a:gd name="connsiteX298" fmla="*/ 769917 w 1703367"/>
              <a:gd name="connsiteY298" fmla="*/ 1292225 h 1543050"/>
              <a:gd name="connsiteX299" fmla="*/ 750867 w 1703367"/>
              <a:gd name="connsiteY299" fmla="*/ 1320800 h 1543050"/>
              <a:gd name="connsiteX300" fmla="*/ 744517 w 1703367"/>
              <a:gd name="connsiteY300" fmla="*/ 1330325 h 1543050"/>
              <a:gd name="connsiteX301" fmla="*/ 738167 w 1703367"/>
              <a:gd name="connsiteY301" fmla="*/ 1339850 h 1543050"/>
              <a:gd name="connsiteX302" fmla="*/ 728642 w 1703367"/>
              <a:gd name="connsiteY302" fmla="*/ 1343025 h 1543050"/>
              <a:gd name="connsiteX303" fmla="*/ 706417 w 1703367"/>
              <a:gd name="connsiteY303" fmla="*/ 1362075 h 1543050"/>
              <a:gd name="connsiteX304" fmla="*/ 696892 w 1703367"/>
              <a:gd name="connsiteY304" fmla="*/ 1368425 h 1543050"/>
              <a:gd name="connsiteX305" fmla="*/ 684192 w 1703367"/>
              <a:gd name="connsiteY305" fmla="*/ 1381125 h 1543050"/>
              <a:gd name="connsiteX306" fmla="*/ 674667 w 1703367"/>
              <a:gd name="connsiteY306" fmla="*/ 1384300 h 1543050"/>
              <a:gd name="connsiteX307" fmla="*/ 665142 w 1703367"/>
              <a:gd name="connsiteY307" fmla="*/ 1390650 h 1543050"/>
              <a:gd name="connsiteX308" fmla="*/ 642917 w 1703367"/>
              <a:gd name="connsiteY308" fmla="*/ 1400175 h 1543050"/>
              <a:gd name="connsiteX309" fmla="*/ 633392 w 1703367"/>
              <a:gd name="connsiteY309" fmla="*/ 1409700 h 1543050"/>
              <a:gd name="connsiteX310" fmla="*/ 607992 w 1703367"/>
              <a:gd name="connsiteY310" fmla="*/ 1416050 h 1543050"/>
              <a:gd name="connsiteX311" fmla="*/ 595292 w 1703367"/>
              <a:gd name="connsiteY311" fmla="*/ 1419225 h 1543050"/>
              <a:gd name="connsiteX312" fmla="*/ 569892 w 1703367"/>
              <a:gd name="connsiteY312" fmla="*/ 1425575 h 1543050"/>
              <a:gd name="connsiteX313" fmla="*/ 563542 w 1703367"/>
              <a:gd name="connsiteY313" fmla="*/ 1400175 h 1543050"/>
              <a:gd name="connsiteX314" fmla="*/ 554017 w 1703367"/>
              <a:gd name="connsiteY314" fmla="*/ 1365250 h 1543050"/>
              <a:gd name="connsiteX315" fmla="*/ 544492 w 1703367"/>
              <a:gd name="connsiteY315" fmla="*/ 1362075 h 1543050"/>
              <a:gd name="connsiteX316" fmla="*/ 515917 w 1703367"/>
              <a:gd name="connsiteY316" fmla="*/ 1368425 h 1543050"/>
              <a:gd name="connsiteX317" fmla="*/ 484167 w 1703367"/>
              <a:gd name="connsiteY317" fmla="*/ 1371600 h 1543050"/>
              <a:gd name="connsiteX318" fmla="*/ 452417 w 1703367"/>
              <a:gd name="connsiteY318" fmla="*/ 1384300 h 1543050"/>
              <a:gd name="connsiteX319" fmla="*/ 439717 w 1703367"/>
              <a:gd name="connsiteY319" fmla="*/ 1387475 h 1543050"/>
              <a:gd name="connsiteX320" fmla="*/ 420667 w 1703367"/>
              <a:gd name="connsiteY320" fmla="*/ 1393825 h 1543050"/>
              <a:gd name="connsiteX321" fmla="*/ 411142 w 1703367"/>
              <a:gd name="connsiteY321" fmla="*/ 1397000 h 1543050"/>
              <a:gd name="connsiteX322" fmla="*/ 366692 w 1703367"/>
              <a:gd name="connsiteY322" fmla="*/ 1393825 h 1543050"/>
              <a:gd name="connsiteX323" fmla="*/ 347642 w 1703367"/>
              <a:gd name="connsiteY323" fmla="*/ 1387475 h 1543050"/>
              <a:gd name="connsiteX324" fmla="*/ 341292 w 1703367"/>
              <a:gd name="connsiteY324" fmla="*/ 1377950 h 1543050"/>
              <a:gd name="connsiteX325" fmla="*/ 350817 w 1703367"/>
              <a:gd name="connsiteY325" fmla="*/ 1368425 h 1543050"/>
              <a:gd name="connsiteX326" fmla="*/ 366692 w 1703367"/>
              <a:gd name="connsiteY326" fmla="*/ 1349375 h 1543050"/>
              <a:gd name="connsiteX327" fmla="*/ 363517 w 1703367"/>
              <a:gd name="connsiteY327" fmla="*/ 1339850 h 1543050"/>
              <a:gd name="connsiteX328" fmla="*/ 353992 w 1703367"/>
              <a:gd name="connsiteY328" fmla="*/ 1336675 h 1543050"/>
              <a:gd name="connsiteX329" fmla="*/ 338117 w 1703367"/>
              <a:gd name="connsiteY329" fmla="*/ 1333500 h 1543050"/>
              <a:gd name="connsiteX330" fmla="*/ 258742 w 1703367"/>
              <a:gd name="connsiteY330" fmla="*/ 1336675 h 1543050"/>
              <a:gd name="connsiteX331" fmla="*/ 239692 w 1703367"/>
              <a:gd name="connsiteY331" fmla="*/ 1327150 h 1543050"/>
              <a:gd name="connsiteX332" fmla="*/ 242867 w 1703367"/>
              <a:gd name="connsiteY332" fmla="*/ 1301750 h 1543050"/>
              <a:gd name="connsiteX333" fmla="*/ 169842 w 1703367"/>
              <a:gd name="connsiteY333" fmla="*/ 1298575 h 1543050"/>
              <a:gd name="connsiteX334" fmla="*/ 144442 w 1703367"/>
              <a:gd name="connsiteY334" fmla="*/ 1279525 h 1543050"/>
              <a:gd name="connsiteX335" fmla="*/ 134917 w 1703367"/>
              <a:gd name="connsiteY335" fmla="*/ 1266825 h 1543050"/>
              <a:gd name="connsiteX336" fmla="*/ 128567 w 1703367"/>
              <a:gd name="connsiteY336" fmla="*/ 1257300 h 1543050"/>
              <a:gd name="connsiteX337" fmla="*/ 119042 w 1703367"/>
              <a:gd name="connsiteY337" fmla="*/ 1250950 h 1543050"/>
              <a:gd name="connsiteX338" fmla="*/ 109517 w 1703367"/>
              <a:gd name="connsiteY338" fmla="*/ 1231900 h 1543050"/>
              <a:gd name="connsiteX339" fmla="*/ 103167 w 1703367"/>
              <a:gd name="connsiteY339" fmla="*/ 1222375 h 1543050"/>
              <a:gd name="connsiteX340" fmla="*/ 122217 w 1703367"/>
              <a:gd name="connsiteY340" fmla="*/ 1228725 h 1543050"/>
              <a:gd name="connsiteX341" fmla="*/ 214292 w 1703367"/>
              <a:gd name="connsiteY341" fmla="*/ 1222375 h 1543050"/>
              <a:gd name="connsiteX342" fmla="*/ 223817 w 1703367"/>
              <a:gd name="connsiteY342" fmla="*/ 1219200 h 1543050"/>
              <a:gd name="connsiteX343" fmla="*/ 236517 w 1703367"/>
              <a:gd name="connsiteY343" fmla="*/ 1216025 h 1543050"/>
              <a:gd name="connsiteX344" fmla="*/ 255567 w 1703367"/>
              <a:gd name="connsiteY344" fmla="*/ 1200150 h 1543050"/>
              <a:gd name="connsiteX345" fmla="*/ 271442 w 1703367"/>
              <a:gd name="connsiteY345" fmla="*/ 1181100 h 1543050"/>
              <a:gd name="connsiteX346" fmla="*/ 290492 w 1703367"/>
              <a:gd name="connsiteY346" fmla="*/ 1174750 h 1543050"/>
              <a:gd name="connsiteX347" fmla="*/ 338117 w 1703367"/>
              <a:gd name="connsiteY347" fmla="*/ 1168400 h 1543050"/>
              <a:gd name="connsiteX348" fmla="*/ 369867 w 1703367"/>
              <a:gd name="connsiteY348" fmla="*/ 1162050 h 1543050"/>
              <a:gd name="connsiteX349" fmla="*/ 379392 w 1703367"/>
              <a:gd name="connsiteY349" fmla="*/ 1158875 h 1543050"/>
              <a:gd name="connsiteX350" fmla="*/ 382567 w 1703367"/>
              <a:gd name="connsiteY350" fmla="*/ 1149350 h 1543050"/>
              <a:gd name="connsiteX351" fmla="*/ 376217 w 1703367"/>
              <a:gd name="connsiteY351" fmla="*/ 1127125 h 1543050"/>
              <a:gd name="connsiteX352" fmla="*/ 363517 w 1703367"/>
              <a:gd name="connsiteY352" fmla="*/ 1114425 h 1543050"/>
              <a:gd name="connsiteX353" fmla="*/ 357167 w 1703367"/>
              <a:gd name="connsiteY353" fmla="*/ 1104900 h 1543050"/>
              <a:gd name="connsiteX354" fmla="*/ 331767 w 1703367"/>
              <a:gd name="connsiteY354" fmla="*/ 1098550 h 1543050"/>
              <a:gd name="connsiteX355" fmla="*/ 319067 w 1703367"/>
              <a:gd name="connsiteY355" fmla="*/ 1089025 h 1543050"/>
              <a:gd name="connsiteX356" fmla="*/ 293667 w 1703367"/>
              <a:gd name="connsiteY356" fmla="*/ 1082675 h 1543050"/>
              <a:gd name="connsiteX357" fmla="*/ 274617 w 1703367"/>
              <a:gd name="connsiteY357" fmla="*/ 1076325 h 1543050"/>
              <a:gd name="connsiteX358" fmla="*/ 249217 w 1703367"/>
              <a:gd name="connsiteY358" fmla="*/ 1069975 h 1543050"/>
              <a:gd name="connsiteX359" fmla="*/ 239692 w 1703367"/>
              <a:gd name="connsiteY359" fmla="*/ 1066800 h 1543050"/>
              <a:gd name="connsiteX360" fmla="*/ 230167 w 1703367"/>
              <a:gd name="connsiteY360" fmla="*/ 1060450 h 1543050"/>
              <a:gd name="connsiteX361" fmla="*/ 223817 w 1703367"/>
              <a:gd name="connsiteY361" fmla="*/ 1050925 h 1543050"/>
              <a:gd name="connsiteX362" fmla="*/ 220642 w 1703367"/>
              <a:gd name="connsiteY362" fmla="*/ 1041400 h 1543050"/>
              <a:gd name="connsiteX363" fmla="*/ 207942 w 1703367"/>
              <a:gd name="connsiteY363" fmla="*/ 1022350 h 1543050"/>
              <a:gd name="connsiteX364" fmla="*/ 201592 w 1703367"/>
              <a:gd name="connsiteY364" fmla="*/ 1012825 h 1543050"/>
              <a:gd name="connsiteX365" fmla="*/ 192067 w 1703367"/>
              <a:gd name="connsiteY365" fmla="*/ 1006475 h 1543050"/>
              <a:gd name="connsiteX366" fmla="*/ 185717 w 1703367"/>
              <a:gd name="connsiteY366" fmla="*/ 996950 h 1543050"/>
              <a:gd name="connsiteX367" fmla="*/ 166667 w 1703367"/>
              <a:gd name="connsiteY367" fmla="*/ 981075 h 1543050"/>
              <a:gd name="connsiteX368" fmla="*/ 147617 w 1703367"/>
              <a:gd name="connsiteY368" fmla="*/ 974725 h 1543050"/>
              <a:gd name="connsiteX369" fmla="*/ 128567 w 1703367"/>
              <a:gd name="connsiteY369" fmla="*/ 968375 h 1543050"/>
              <a:gd name="connsiteX370" fmla="*/ 119042 w 1703367"/>
              <a:gd name="connsiteY370" fmla="*/ 965200 h 1543050"/>
              <a:gd name="connsiteX371" fmla="*/ 90467 w 1703367"/>
              <a:gd name="connsiteY371" fmla="*/ 942975 h 1543050"/>
              <a:gd name="connsiteX372" fmla="*/ 74592 w 1703367"/>
              <a:gd name="connsiteY372" fmla="*/ 930275 h 1543050"/>
              <a:gd name="connsiteX373" fmla="*/ 80942 w 1703367"/>
              <a:gd name="connsiteY373" fmla="*/ 930275 h 1543050"/>
              <a:gd name="connsiteX374" fmla="*/ 109517 w 1703367"/>
              <a:gd name="connsiteY374" fmla="*/ 933450 h 1543050"/>
              <a:gd name="connsiteX375" fmla="*/ 115867 w 1703367"/>
              <a:gd name="connsiteY375" fmla="*/ 923925 h 1543050"/>
              <a:gd name="connsiteX376" fmla="*/ 125392 w 1703367"/>
              <a:gd name="connsiteY376" fmla="*/ 917575 h 1543050"/>
              <a:gd name="connsiteX377" fmla="*/ 134917 w 1703367"/>
              <a:gd name="connsiteY377" fmla="*/ 908050 h 1543050"/>
              <a:gd name="connsiteX378" fmla="*/ 141267 w 1703367"/>
              <a:gd name="connsiteY378" fmla="*/ 889000 h 1543050"/>
              <a:gd name="connsiteX379" fmla="*/ 115867 w 1703367"/>
              <a:gd name="connsiteY379" fmla="*/ 955675 h 1543050"/>
              <a:gd name="connsiteX380" fmla="*/ 134917 w 1703367"/>
              <a:gd name="connsiteY380" fmla="*/ 879475 h 1543050"/>
              <a:gd name="connsiteX381" fmla="*/ 122217 w 1703367"/>
              <a:gd name="connsiteY381" fmla="*/ 847725 h 1543050"/>
              <a:gd name="connsiteX382" fmla="*/ 106342 w 1703367"/>
              <a:gd name="connsiteY382" fmla="*/ 825500 h 1543050"/>
              <a:gd name="connsiteX383" fmla="*/ 96817 w 1703367"/>
              <a:gd name="connsiteY383" fmla="*/ 822325 h 1543050"/>
              <a:gd name="connsiteX384" fmla="*/ 93642 w 1703367"/>
              <a:gd name="connsiteY384" fmla="*/ 812800 h 1543050"/>
              <a:gd name="connsiteX385" fmla="*/ 71417 w 1703367"/>
              <a:gd name="connsiteY385" fmla="*/ 784225 h 1543050"/>
              <a:gd name="connsiteX386" fmla="*/ 61892 w 1703367"/>
              <a:gd name="connsiteY386" fmla="*/ 777875 h 1543050"/>
              <a:gd name="connsiteX387" fmla="*/ 58717 w 1703367"/>
              <a:gd name="connsiteY387" fmla="*/ 768350 h 1543050"/>
              <a:gd name="connsiteX388" fmla="*/ 68242 w 1703367"/>
              <a:gd name="connsiteY388" fmla="*/ 762000 h 1543050"/>
              <a:gd name="connsiteX389" fmla="*/ 93642 w 1703367"/>
              <a:gd name="connsiteY389" fmla="*/ 755650 h 1543050"/>
              <a:gd name="connsiteX390" fmla="*/ 99992 w 1703367"/>
              <a:gd name="connsiteY390" fmla="*/ 746125 h 1543050"/>
              <a:gd name="connsiteX391" fmla="*/ 77767 w 1703367"/>
              <a:gd name="connsiteY391" fmla="*/ 711200 h 1543050"/>
              <a:gd name="connsiteX392" fmla="*/ 68242 w 1703367"/>
              <a:gd name="connsiteY392" fmla="*/ 701675 h 1543050"/>
              <a:gd name="connsiteX393" fmla="*/ 58717 w 1703367"/>
              <a:gd name="connsiteY393" fmla="*/ 692150 h 1543050"/>
              <a:gd name="connsiteX394" fmla="*/ 49192 w 1703367"/>
              <a:gd name="connsiteY394" fmla="*/ 679450 h 1543050"/>
              <a:gd name="connsiteX395" fmla="*/ 36492 w 1703367"/>
              <a:gd name="connsiteY395" fmla="*/ 660400 h 1543050"/>
              <a:gd name="connsiteX396" fmla="*/ 39667 w 1703367"/>
              <a:gd name="connsiteY396" fmla="*/ 647700 h 1543050"/>
              <a:gd name="connsiteX397" fmla="*/ 68242 w 1703367"/>
              <a:gd name="connsiteY397" fmla="*/ 644525 h 1543050"/>
              <a:gd name="connsiteX398" fmla="*/ 65067 w 1703367"/>
              <a:gd name="connsiteY398" fmla="*/ 635000 h 1543050"/>
              <a:gd name="connsiteX399" fmla="*/ 55542 w 1703367"/>
              <a:gd name="connsiteY399" fmla="*/ 625475 h 1543050"/>
              <a:gd name="connsiteX400" fmla="*/ 52367 w 1703367"/>
              <a:gd name="connsiteY400" fmla="*/ 615950 h 1543050"/>
              <a:gd name="connsiteX401" fmla="*/ 39667 w 1703367"/>
              <a:gd name="connsiteY401" fmla="*/ 596900 h 1543050"/>
              <a:gd name="connsiteX402" fmla="*/ 26967 w 1703367"/>
              <a:gd name="connsiteY402" fmla="*/ 565150 h 1543050"/>
              <a:gd name="connsiteX403" fmla="*/ 17442 w 1703367"/>
              <a:gd name="connsiteY403" fmla="*/ 552450 h 1543050"/>
              <a:gd name="connsiteX404" fmla="*/ 4742 w 1703367"/>
              <a:gd name="connsiteY404" fmla="*/ 536575 h 1543050"/>
              <a:gd name="connsiteX405" fmla="*/ 1567 w 1703367"/>
              <a:gd name="connsiteY405" fmla="*/ 523875 h 1543050"/>
              <a:gd name="connsiteX406" fmla="*/ 20617 w 1703367"/>
              <a:gd name="connsiteY406" fmla="*/ 530225 h 1543050"/>
              <a:gd name="connsiteX407" fmla="*/ 33317 w 1703367"/>
              <a:gd name="connsiteY407" fmla="*/ 536575 h 1543050"/>
              <a:gd name="connsiteX408" fmla="*/ 52367 w 1703367"/>
              <a:gd name="connsiteY408" fmla="*/ 546100 h 1543050"/>
              <a:gd name="connsiteX409" fmla="*/ 90467 w 1703367"/>
              <a:gd name="connsiteY409" fmla="*/ 555625 h 1543050"/>
              <a:gd name="connsiteX410" fmla="*/ 103167 w 1703367"/>
              <a:gd name="connsiteY410" fmla="*/ 558800 h 1543050"/>
              <a:gd name="connsiteX411" fmla="*/ 112692 w 1703367"/>
              <a:gd name="connsiteY411" fmla="*/ 565150 h 1543050"/>
              <a:gd name="connsiteX412" fmla="*/ 131742 w 1703367"/>
              <a:gd name="connsiteY412" fmla="*/ 574675 h 1543050"/>
              <a:gd name="connsiteX413" fmla="*/ 141267 w 1703367"/>
              <a:gd name="connsiteY413" fmla="*/ 571500 h 1543050"/>
              <a:gd name="connsiteX414" fmla="*/ 134917 w 1703367"/>
              <a:gd name="connsiteY414" fmla="*/ 558800 h 1543050"/>
              <a:gd name="connsiteX415" fmla="*/ 131742 w 1703367"/>
              <a:gd name="connsiteY415" fmla="*/ 549275 h 1543050"/>
              <a:gd name="connsiteX416" fmla="*/ 144442 w 1703367"/>
              <a:gd name="connsiteY416" fmla="*/ 552450 h 1543050"/>
              <a:gd name="connsiteX417" fmla="*/ 157142 w 1703367"/>
              <a:gd name="connsiteY417" fmla="*/ 558800 h 1543050"/>
              <a:gd name="connsiteX418" fmla="*/ 173017 w 1703367"/>
              <a:gd name="connsiteY418" fmla="*/ 574675 h 1543050"/>
              <a:gd name="connsiteX419" fmla="*/ 179367 w 1703367"/>
              <a:gd name="connsiteY419" fmla="*/ 584200 h 1543050"/>
              <a:gd name="connsiteX420" fmla="*/ 198417 w 1703367"/>
              <a:gd name="connsiteY420" fmla="*/ 596900 h 1543050"/>
              <a:gd name="connsiteX421" fmla="*/ 217467 w 1703367"/>
              <a:gd name="connsiteY421" fmla="*/ 606425 h 1543050"/>
              <a:gd name="connsiteX422" fmla="*/ 223817 w 1703367"/>
              <a:gd name="connsiteY422" fmla="*/ 596900 h 1543050"/>
              <a:gd name="connsiteX423" fmla="*/ 204767 w 1703367"/>
              <a:gd name="connsiteY423" fmla="*/ 571500 h 1543050"/>
              <a:gd name="connsiteX424" fmla="*/ 214292 w 1703367"/>
              <a:gd name="connsiteY424" fmla="*/ 568325 h 1543050"/>
              <a:gd name="connsiteX425" fmla="*/ 223817 w 1703367"/>
              <a:gd name="connsiteY425" fmla="*/ 571500 h 1543050"/>
              <a:gd name="connsiteX426" fmla="*/ 249217 w 1703367"/>
              <a:gd name="connsiteY426" fmla="*/ 584200 h 1543050"/>
              <a:gd name="connsiteX427" fmla="*/ 268267 w 1703367"/>
              <a:gd name="connsiteY427" fmla="*/ 590550 h 1543050"/>
              <a:gd name="connsiteX428" fmla="*/ 277792 w 1703367"/>
              <a:gd name="connsiteY428" fmla="*/ 600075 h 1543050"/>
              <a:gd name="connsiteX429" fmla="*/ 290492 w 1703367"/>
              <a:gd name="connsiteY429" fmla="*/ 603250 h 1543050"/>
              <a:gd name="connsiteX430" fmla="*/ 300017 w 1703367"/>
              <a:gd name="connsiteY430" fmla="*/ 606425 h 1543050"/>
              <a:gd name="connsiteX431" fmla="*/ 319067 w 1703367"/>
              <a:gd name="connsiteY431" fmla="*/ 619125 h 1543050"/>
              <a:gd name="connsiteX432" fmla="*/ 328592 w 1703367"/>
              <a:gd name="connsiteY432" fmla="*/ 625475 h 1543050"/>
              <a:gd name="connsiteX433" fmla="*/ 344467 w 1703367"/>
              <a:gd name="connsiteY433" fmla="*/ 647700 h 1543050"/>
              <a:gd name="connsiteX434" fmla="*/ 357167 w 1703367"/>
              <a:gd name="connsiteY434" fmla="*/ 657225 h 1543050"/>
              <a:gd name="connsiteX435" fmla="*/ 366692 w 1703367"/>
              <a:gd name="connsiteY435" fmla="*/ 660400 h 1543050"/>
              <a:gd name="connsiteX436" fmla="*/ 369867 w 1703367"/>
              <a:gd name="connsiteY436" fmla="*/ 619125 h 1543050"/>
              <a:gd name="connsiteX437" fmla="*/ 363517 w 1703367"/>
              <a:gd name="connsiteY437" fmla="*/ 600075 h 1543050"/>
              <a:gd name="connsiteX438" fmla="*/ 379392 w 1703367"/>
              <a:gd name="connsiteY438" fmla="*/ 606425 h 1543050"/>
              <a:gd name="connsiteX439" fmla="*/ 398442 w 1703367"/>
              <a:gd name="connsiteY439" fmla="*/ 612775 h 1543050"/>
              <a:gd name="connsiteX440" fmla="*/ 411142 w 1703367"/>
              <a:gd name="connsiteY440" fmla="*/ 619125 h 1543050"/>
              <a:gd name="connsiteX441" fmla="*/ 430192 w 1703367"/>
              <a:gd name="connsiteY441" fmla="*/ 628650 h 1543050"/>
              <a:gd name="connsiteX442" fmla="*/ 442892 w 1703367"/>
              <a:gd name="connsiteY442" fmla="*/ 647700 h 1543050"/>
              <a:gd name="connsiteX443" fmla="*/ 461942 w 1703367"/>
              <a:gd name="connsiteY443" fmla="*/ 657225 h 1543050"/>
              <a:gd name="connsiteX444" fmla="*/ 484167 w 1703367"/>
              <a:gd name="connsiteY444" fmla="*/ 657225 h 1543050"/>
              <a:gd name="connsiteX445" fmla="*/ 490517 w 1703367"/>
              <a:gd name="connsiteY445" fmla="*/ 666750 h 1543050"/>
              <a:gd name="connsiteX446" fmla="*/ 500042 w 1703367"/>
              <a:gd name="connsiteY446" fmla="*/ 692150 h 1543050"/>
              <a:gd name="connsiteX447" fmla="*/ 519092 w 1703367"/>
              <a:gd name="connsiteY447" fmla="*/ 717550 h 1543050"/>
              <a:gd name="connsiteX448" fmla="*/ 525442 w 1703367"/>
              <a:gd name="connsiteY448" fmla="*/ 730250 h 1543050"/>
              <a:gd name="connsiteX449" fmla="*/ 538142 w 1703367"/>
              <a:gd name="connsiteY449" fmla="*/ 742950 h 1543050"/>
              <a:gd name="connsiteX450" fmla="*/ 547667 w 1703367"/>
              <a:gd name="connsiteY450" fmla="*/ 758825 h 1543050"/>
              <a:gd name="connsiteX451" fmla="*/ 550842 w 1703367"/>
              <a:gd name="connsiteY451" fmla="*/ 768350 h 1543050"/>
              <a:gd name="connsiteX452" fmla="*/ 579417 w 1703367"/>
              <a:gd name="connsiteY452" fmla="*/ 790575 h 1543050"/>
              <a:gd name="connsiteX453" fmla="*/ 598467 w 1703367"/>
              <a:gd name="connsiteY453" fmla="*/ 803275 h 1543050"/>
              <a:gd name="connsiteX454" fmla="*/ 630217 w 1703367"/>
              <a:gd name="connsiteY454" fmla="*/ 831850 h 1543050"/>
              <a:gd name="connsiteX455" fmla="*/ 639742 w 1703367"/>
              <a:gd name="connsiteY455" fmla="*/ 835025 h 1543050"/>
              <a:gd name="connsiteX456" fmla="*/ 649267 w 1703367"/>
              <a:gd name="connsiteY456" fmla="*/ 831850 h 1543050"/>
              <a:gd name="connsiteX457" fmla="*/ 655617 w 1703367"/>
              <a:gd name="connsiteY457" fmla="*/ 812800 h 1543050"/>
              <a:gd name="connsiteX458" fmla="*/ 661967 w 1703367"/>
              <a:gd name="connsiteY458" fmla="*/ 790575 h 1543050"/>
              <a:gd name="connsiteX459" fmla="*/ 661967 w 1703367"/>
              <a:gd name="connsiteY459" fmla="*/ 777875 h 154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</a:cxnLst>
            <a:rect l="l" t="t" r="r" b="b"/>
            <a:pathLst>
              <a:path w="1703367" h="1543050">
                <a:moveTo>
                  <a:pt x="661967" y="777875"/>
                </a:moveTo>
                <a:lnTo>
                  <a:pt x="661967" y="777875"/>
                </a:lnTo>
                <a:cubicBezTo>
                  <a:pt x="658792" y="769408"/>
                  <a:pt x="655483" y="760991"/>
                  <a:pt x="652442" y="752475"/>
                </a:cubicBezTo>
                <a:cubicBezTo>
                  <a:pt x="650191" y="746171"/>
                  <a:pt x="648209" y="739775"/>
                  <a:pt x="646092" y="733425"/>
                </a:cubicBezTo>
                <a:lnTo>
                  <a:pt x="636567" y="704850"/>
                </a:lnTo>
                <a:lnTo>
                  <a:pt x="630217" y="685800"/>
                </a:lnTo>
                <a:cubicBezTo>
                  <a:pt x="629159" y="682625"/>
                  <a:pt x="628898" y="679060"/>
                  <a:pt x="627042" y="676275"/>
                </a:cubicBezTo>
                <a:cubicBezTo>
                  <a:pt x="622809" y="669925"/>
                  <a:pt x="616755" y="664465"/>
                  <a:pt x="614342" y="657225"/>
                </a:cubicBezTo>
                <a:cubicBezTo>
                  <a:pt x="611760" y="649478"/>
                  <a:pt x="610972" y="644330"/>
                  <a:pt x="604817" y="638175"/>
                </a:cubicBezTo>
                <a:cubicBezTo>
                  <a:pt x="602119" y="635477"/>
                  <a:pt x="598467" y="633942"/>
                  <a:pt x="595292" y="631825"/>
                </a:cubicBezTo>
                <a:cubicBezTo>
                  <a:pt x="593175" y="628650"/>
                  <a:pt x="590649" y="625713"/>
                  <a:pt x="588942" y="622300"/>
                </a:cubicBezTo>
                <a:cubicBezTo>
                  <a:pt x="587445" y="619307"/>
                  <a:pt x="587858" y="615388"/>
                  <a:pt x="585767" y="612775"/>
                </a:cubicBezTo>
                <a:cubicBezTo>
                  <a:pt x="583383" y="609795"/>
                  <a:pt x="579417" y="608542"/>
                  <a:pt x="576242" y="606425"/>
                </a:cubicBezTo>
                <a:cubicBezTo>
                  <a:pt x="572009" y="600075"/>
                  <a:pt x="565955" y="594615"/>
                  <a:pt x="563542" y="587375"/>
                </a:cubicBezTo>
                <a:cubicBezTo>
                  <a:pt x="559160" y="574230"/>
                  <a:pt x="562223" y="580635"/>
                  <a:pt x="554017" y="568325"/>
                </a:cubicBezTo>
                <a:cubicBezTo>
                  <a:pt x="553076" y="564562"/>
                  <a:pt x="546491" y="546688"/>
                  <a:pt x="554017" y="542925"/>
                </a:cubicBezTo>
                <a:cubicBezTo>
                  <a:pt x="557430" y="541218"/>
                  <a:pt x="560055" y="547725"/>
                  <a:pt x="563542" y="549275"/>
                </a:cubicBezTo>
                <a:cubicBezTo>
                  <a:pt x="569659" y="551993"/>
                  <a:pt x="582592" y="555625"/>
                  <a:pt x="582592" y="555625"/>
                </a:cubicBezTo>
                <a:cubicBezTo>
                  <a:pt x="583650" y="552450"/>
                  <a:pt x="586137" y="549426"/>
                  <a:pt x="585767" y="546100"/>
                </a:cubicBezTo>
                <a:cubicBezTo>
                  <a:pt x="582168" y="513711"/>
                  <a:pt x="577241" y="539573"/>
                  <a:pt x="566717" y="508000"/>
                </a:cubicBezTo>
                <a:cubicBezTo>
                  <a:pt x="564135" y="500253"/>
                  <a:pt x="563347" y="495105"/>
                  <a:pt x="557192" y="488950"/>
                </a:cubicBezTo>
                <a:cubicBezTo>
                  <a:pt x="554494" y="486252"/>
                  <a:pt x="550842" y="484717"/>
                  <a:pt x="547667" y="482600"/>
                </a:cubicBezTo>
                <a:cubicBezTo>
                  <a:pt x="540221" y="460262"/>
                  <a:pt x="549912" y="487838"/>
                  <a:pt x="538142" y="460375"/>
                </a:cubicBezTo>
                <a:cubicBezTo>
                  <a:pt x="536824" y="457299"/>
                  <a:pt x="536025" y="454025"/>
                  <a:pt x="534967" y="450850"/>
                </a:cubicBezTo>
                <a:cubicBezTo>
                  <a:pt x="538142" y="448733"/>
                  <a:pt x="541079" y="446207"/>
                  <a:pt x="544492" y="444500"/>
                </a:cubicBezTo>
                <a:cubicBezTo>
                  <a:pt x="547485" y="443003"/>
                  <a:pt x="551650" y="443692"/>
                  <a:pt x="554017" y="441325"/>
                </a:cubicBezTo>
                <a:cubicBezTo>
                  <a:pt x="556384" y="438958"/>
                  <a:pt x="556134" y="434975"/>
                  <a:pt x="557192" y="431800"/>
                </a:cubicBezTo>
                <a:cubicBezTo>
                  <a:pt x="555062" y="406243"/>
                  <a:pt x="556626" y="400280"/>
                  <a:pt x="550842" y="381000"/>
                </a:cubicBezTo>
                <a:cubicBezTo>
                  <a:pt x="548919" y="374589"/>
                  <a:pt x="544492" y="361950"/>
                  <a:pt x="544492" y="361950"/>
                </a:cubicBezTo>
                <a:cubicBezTo>
                  <a:pt x="545550" y="353483"/>
                  <a:pt x="542337" y="343213"/>
                  <a:pt x="547667" y="336550"/>
                </a:cubicBezTo>
                <a:cubicBezTo>
                  <a:pt x="550027" y="333600"/>
                  <a:pt x="563084" y="355233"/>
                  <a:pt x="563542" y="355600"/>
                </a:cubicBezTo>
                <a:cubicBezTo>
                  <a:pt x="566155" y="357691"/>
                  <a:pt x="570074" y="357278"/>
                  <a:pt x="573067" y="358775"/>
                </a:cubicBezTo>
                <a:cubicBezTo>
                  <a:pt x="576480" y="360482"/>
                  <a:pt x="579105" y="363575"/>
                  <a:pt x="582592" y="365125"/>
                </a:cubicBezTo>
                <a:cubicBezTo>
                  <a:pt x="588709" y="367843"/>
                  <a:pt x="595292" y="369358"/>
                  <a:pt x="601642" y="371475"/>
                </a:cubicBezTo>
                <a:lnTo>
                  <a:pt x="620692" y="377825"/>
                </a:lnTo>
                <a:lnTo>
                  <a:pt x="649267" y="387350"/>
                </a:lnTo>
                <a:lnTo>
                  <a:pt x="658792" y="390525"/>
                </a:lnTo>
                <a:lnTo>
                  <a:pt x="668317" y="393700"/>
                </a:lnTo>
                <a:cubicBezTo>
                  <a:pt x="675336" y="372642"/>
                  <a:pt x="674667" y="381343"/>
                  <a:pt x="674667" y="368300"/>
                </a:cubicBezTo>
                <a:lnTo>
                  <a:pt x="674667" y="371475"/>
                </a:lnTo>
                <a:cubicBezTo>
                  <a:pt x="673609" y="357717"/>
                  <a:pt x="673539" y="343846"/>
                  <a:pt x="671492" y="330200"/>
                </a:cubicBezTo>
                <a:cubicBezTo>
                  <a:pt x="670349" y="322580"/>
                  <a:pt x="666874" y="315482"/>
                  <a:pt x="665142" y="307975"/>
                </a:cubicBezTo>
                <a:cubicBezTo>
                  <a:pt x="663694" y="301702"/>
                  <a:pt x="663025" y="295275"/>
                  <a:pt x="661967" y="288925"/>
                </a:cubicBezTo>
                <a:cubicBezTo>
                  <a:pt x="663025" y="271992"/>
                  <a:pt x="662496" y="254884"/>
                  <a:pt x="665142" y="238125"/>
                </a:cubicBezTo>
                <a:cubicBezTo>
                  <a:pt x="665737" y="234356"/>
                  <a:pt x="670152" y="232173"/>
                  <a:pt x="671492" y="228600"/>
                </a:cubicBezTo>
                <a:cubicBezTo>
                  <a:pt x="673044" y="224461"/>
                  <a:pt x="676602" y="195147"/>
                  <a:pt x="681017" y="193675"/>
                </a:cubicBezTo>
                <a:lnTo>
                  <a:pt x="690542" y="190500"/>
                </a:lnTo>
                <a:cubicBezTo>
                  <a:pt x="693717" y="192617"/>
                  <a:pt x="696654" y="195143"/>
                  <a:pt x="700067" y="196850"/>
                </a:cubicBezTo>
                <a:cubicBezTo>
                  <a:pt x="703060" y="198347"/>
                  <a:pt x="706979" y="197934"/>
                  <a:pt x="709592" y="200025"/>
                </a:cubicBezTo>
                <a:cubicBezTo>
                  <a:pt x="712572" y="202409"/>
                  <a:pt x="712706" y="207528"/>
                  <a:pt x="715942" y="209550"/>
                </a:cubicBezTo>
                <a:cubicBezTo>
                  <a:pt x="721618" y="213098"/>
                  <a:pt x="728642" y="213783"/>
                  <a:pt x="734992" y="215900"/>
                </a:cubicBezTo>
                <a:lnTo>
                  <a:pt x="744517" y="219075"/>
                </a:lnTo>
                <a:cubicBezTo>
                  <a:pt x="748750" y="218017"/>
                  <a:pt x="753810" y="218626"/>
                  <a:pt x="757217" y="215900"/>
                </a:cubicBezTo>
                <a:cubicBezTo>
                  <a:pt x="759830" y="213809"/>
                  <a:pt x="759666" y="209642"/>
                  <a:pt x="760392" y="206375"/>
                </a:cubicBezTo>
                <a:cubicBezTo>
                  <a:pt x="766629" y="178308"/>
                  <a:pt x="760416" y="196765"/>
                  <a:pt x="766742" y="174625"/>
                </a:cubicBezTo>
                <a:cubicBezTo>
                  <a:pt x="767863" y="170701"/>
                  <a:pt x="771778" y="157370"/>
                  <a:pt x="776267" y="155575"/>
                </a:cubicBezTo>
                <a:cubicBezTo>
                  <a:pt x="784189" y="152406"/>
                  <a:pt x="793200" y="153458"/>
                  <a:pt x="801667" y="152400"/>
                </a:cubicBezTo>
                <a:cubicBezTo>
                  <a:pt x="802895" y="141348"/>
                  <a:pt x="803688" y="116032"/>
                  <a:pt x="811192" y="104775"/>
                </a:cubicBezTo>
                <a:lnTo>
                  <a:pt x="817542" y="95250"/>
                </a:lnTo>
                <a:cubicBezTo>
                  <a:pt x="818559" y="91181"/>
                  <a:pt x="821615" y="77580"/>
                  <a:pt x="823892" y="73025"/>
                </a:cubicBezTo>
                <a:cubicBezTo>
                  <a:pt x="825599" y="69612"/>
                  <a:pt x="828692" y="66987"/>
                  <a:pt x="830242" y="63500"/>
                </a:cubicBezTo>
                <a:cubicBezTo>
                  <a:pt x="832960" y="57383"/>
                  <a:pt x="832879" y="50019"/>
                  <a:pt x="836592" y="44450"/>
                </a:cubicBezTo>
                <a:cubicBezTo>
                  <a:pt x="838709" y="41275"/>
                  <a:pt x="841392" y="38412"/>
                  <a:pt x="842942" y="34925"/>
                </a:cubicBezTo>
                <a:cubicBezTo>
                  <a:pt x="845660" y="28808"/>
                  <a:pt x="847175" y="22225"/>
                  <a:pt x="849292" y="15875"/>
                </a:cubicBezTo>
                <a:cubicBezTo>
                  <a:pt x="850350" y="12700"/>
                  <a:pt x="849682" y="8206"/>
                  <a:pt x="852467" y="6350"/>
                </a:cubicBezTo>
                <a:lnTo>
                  <a:pt x="861992" y="0"/>
                </a:lnTo>
                <a:cubicBezTo>
                  <a:pt x="898388" y="54595"/>
                  <a:pt x="854752" y="-14480"/>
                  <a:pt x="881042" y="38100"/>
                </a:cubicBezTo>
                <a:cubicBezTo>
                  <a:pt x="887611" y="51238"/>
                  <a:pt x="889819" y="54157"/>
                  <a:pt x="893742" y="69850"/>
                </a:cubicBezTo>
                <a:cubicBezTo>
                  <a:pt x="895517" y="76949"/>
                  <a:pt x="900175" y="96962"/>
                  <a:pt x="903267" y="101600"/>
                </a:cubicBezTo>
                <a:cubicBezTo>
                  <a:pt x="905384" y="104775"/>
                  <a:pt x="908149" y="107603"/>
                  <a:pt x="909617" y="111125"/>
                </a:cubicBezTo>
                <a:cubicBezTo>
                  <a:pt x="923565" y="144601"/>
                  <a:pt x="908079" y="136934"/>
                  <a:pt x="931842" y="142875"/>
                </a:cubicBezTo>
                <a:cubicBezTo>
                  <a:pt x="933959" y="149225"/>
                  <a:pt x="934479" y="156356"/>
                  <a:pt x="938192" y="161925"/>
                </a:cubicBezTo>
                <a:cubicBezTo>
                  <a:pt x="940309" y="165100"/>
                  <a:pt x="942835" y="168037"/>
                  <a:pt x="944542" y="171450"/>
                </a:cubicBezTo>
                <a:cubicBezTo>
                  <a:pt x="948171" y="178708"/>
                  <a:pt x="949081" y="189604"/>
                  <a:pt x="950892" y="196850"/>
                </a:cubicBezTo>
                <a:cubicBezTo>
                  <a:pt x="953521" y="207366"/>
                  <a:pt x="954209" y="206588"/>
                  <a:pt x="960417" y="215900"/>
                </a:cubicBezTo>
                <a:cubicBezTo>
                  <a:pt x="970274" y="214805"/>
                  <a:pt x="989981" y="217045"/>
                  <a:pt x="998517" y="206375"/>
                </a:cubicBezTo>
                <a:cubicBezTo>
                  <a:pt x="1000608" y="203762"/>
                  <a:pt x="1000634" y="200025"/>
                  <a:pt x="1001692" y="196850"/>
                </a:cubicBezTo>
                <a:cubicBezTo>
                  <a:pt x="1002750" y="189442"/>
                  <a:pt x="1000192" y="180469"/>
                  <a:pt x="1004867" y="174625"/>
                </a:cubicBezTo>
                <a:cubicBezTo>
                  <a:pt x="1007251" y="171645"/>
                  <a:pt x="1012370" y="177739"/>
                  <a:pt x="1014392" y="180975"/>
                </a:cubicBezTo>
                <a:cubicBezTo>
                  <a:pt x="1017940" y="186651"/>
                  <a:pt x="1018625" y="193675"/>
                  <a:pt x="1020742" y="200025"/>
                </a:cubicBezTo>
                <a:cubicBezTo>
                  <a:pt x="1021800" y="203200"/>
                  <a:pt x="1022061" y="206765"/>
                  <a:pt x="1023917" y="209550"/>
                </a:cubicBezTo>
                <a:lnTo>
                  <a:pt x="1030267" y="219075"/>
                </a:lnTo>
                <a:cubicBezTo>
                  <a:pt x="1031325" y="233892"/>
                  <a:pt x="1032882" y="248681"/>
                  <a:pt x="1033442" y="263525"/>
                </a:cubicBezTo>
                <a:cubicBezTo>
                  <a:pt x="1038260" y="391215"/>
                  <a:pt x="997321" y="374251"/>
                  <a:pt x="1046142" y="390525"/>
                </a:cubicBezTo>
                <a:cubicBezTo>
                  <a:pt x="1055206" y="388712"/>
                  <a:pt x="1065749" y="386865"/>
                  <a:pt x="1074717" y="384175"/>
                </a:cubicBezTo>
                <a:cubicBezTo>
                  <a:pt x="1081128" y="382252"/>
                  <a:pt x="1088198" y="381538"/>
                  <a:pt x="1093767" y="377825"/>
                </a:cubicBezTo>
                <a:lnTo>
                  <a:pt x="1112817" y="365125"/>
                </a:lnTo>
                <a:cubicBezTo>
                  <a:pt x="1115992" y="363008"/>
                  <a:pt x="1118722" y="359982"/>
                  <a:pt x="1122342" y="358775"/>
                </a:cubicBezTo>
                <a:cubicBezTo>
                  <a:pt x="1128692" y="356658"/>
                  <a:pt x="1135823" y="356138"/>
                  <a:pt x="1141392" y="352425"/>
                </a:cubicBezTo>
                <a:lnTo>
                  <a:pt x="1160442" y="339725"/>
                </a:lnTo>
                <a:cubicBezTo>
                  <a:pt x="1186689" y="348474"/>
                  <a:pt x="1172186" y="340233"/>
                  <a:pt x="1166792" y="396875"/>
                </a:cubicBezTo>
                <a:cubicBezTo>
                  <a:pt x="1166603" y="398859"/>
                  <a:pt x="1162084" y="416144"/>
                  <a:pt x="1160442" y="419100"/>
                </a:cubicBezTo>
                <a:cubicBezTo>
                  <a:pt x="1156736" y="425771"/>
                  <a:pt x="1147742" y="438150"/>
                  <a:pt x="1147742" y="438150"/>
                </a:cubicBezTo>
                <a:cubicBezTo>
                  <a:pt x="1148800" y="443442"/>
                  <a:pt x="1146427" y="451032"/>
                  <a:pt x="1150917" y="454025"/>
                </a:cubicBezTo>
                <a:cubicBezTo>
                  <a:pt x="1186305" y="477617"/>
                  <a:pt x="1171004" y="441260"/>
                  <a:pt x="1179492" y="466725"/>
                </a:cubicBezTo>
                <a:cubicBezTo>
                  <a:pt x="1178434" y="470958"/>
                  <a:pt x="1178268" y="475522"/>
                  <a:pt x="1176317" y="479425"/>
                </a:cubicBezTo>
                <a:cubicBezTo>
                  <a:pt x="1171952" y="488155"/>
                  <a:pt x="1162644" y="501348"/>
                  <a:pt x="1154092" y="508000"/>
                </a:cubicBezTo>
                <a:cubicBezTo>
                  <a:pt x="1148068" y="512685"/>
                  <a:pt x="1142282" y="518287"/>
                  <a:pt x="1135042" y="520700"/>
                </a:cubicBezTo>
                <a:lnTo>
                  <a:pt x="1125517" y="523875"/>
                </a:lnTo>
                <a:cubicBezTo>
                  <a:pt x="1124459" y="528108"/>
                  <a:pt x="1123541" y="532379"/>
                  <a:pt x="1122342" y="536575"/>
                </a:cubicBezTo>
                <a:cubicBezTo>
                  <a:pt x="1121423" y="539793"/>
                  <a:pt x="1117670" y="543107"/>
                  <a:pt x="1119167" y="546100"/>
                </a:cubicBezTo>
                <a:cubicBezTo>
                  <a:pt x="1120664" y="549093"/>
                  <a:pt x="1125474" y="548356"/>
                  <a:pt x="1128692" y="549275"/>
                </a:cubicBezTo>
                <a:cubicBezTo>
                  <a:pt x="1132888" y="550474"/>
                  <a:pt x="1137159" y="551392"/>
                  <a:pt x="1141392" y="552450"/>
                </a:cubicBezTo>
                <a:cubicBezTo>
                  <a:pt x="1142450" y="555625"/>
                  <a:pt x="1144567" y="558628"/>
                  <a:pt x="1144567" y="561975"/>
                </a:cubicBezTo>
                <a:cubicBezTo>
                  <a:pt x="1144567" y="565322"/>
                  <a:pt x="1143017" y="568574"/>
                  <a:pt x="1141392" y="571500"/>
                </a:cubicBezTo>
                <a:cubicBezTo>
                  <a:pt x="1137686" y="578171"/>
                  <a:pt x="1132925" y="584200"/>
                  <a:pt x="1128692" y="590550"/>
                </a:cubicBezTo>
                <a:cubicBezTo>
                  <a:pt x="1126575" y="593725"/>
                  <a:pt x="1125040" y="597377"/>
                  <a:pt x="1122342" y="600075"/>
                </a:cubicBezTo>
                <a:cubicBezTo>
                  <a:pt x="1119167" y="603250"/>
                  <a:pt x="1115574" y="606056"/>
                  <a:pt x="1112817" y="609600"/>
                </a:cubicBezTo>
                <a:cubicBezTo>
                  <a:pt x="1092871" y="635244"/>
                  <a:pt x="1109031" y="622707"/>
                  <a:pt x="1090592" y="635000"/>
                </a:cubicBezTo>
                <a:cubicBezTo>
                  <a:pt x="1080529" y="650094"/>
                  <a:pt x="1085449" y="640905"/>
                  <a:pt x="1077892" y="663575"/>
                </a:cubicBezTo>
                <a:cubicBezTo>
                  <a:pt x="1072683" y="679202"/>
                  <a:pt x="1067908" y="694906"/>
                  <a:pt x="1065192" y="711200"/>
                </a:cubicBezTo>
                <a:cubicBezTo>
                  <a:pt x="1063962" y="718582"/>
                  <a:pt x="1063485" y="726087"/>
                  <a:pt x="1062017" y="733425"/>
                </a:cubicBezTo>
                <a:cubicBezTo>
                  <a:pt x="1060305" y="741983"/>
                  <a:pt x="1057784" y="750358"/>
                  <a:pt x="1055667" y="758825"/>
                </a:cubicBezTo>
                <a:cubicBezTo>
                  <a:pt x="1054609" y="763058"/>
                  <a:pt x="1053109" y="767205"/>
                  <a:pt x="1052492" y="771525"/>
                </a:cubicBezTo>
                <a:lnTo>
                  <a:pt x="1049317" y="793750"/>
                </a:lnTo>
                <a:cubicBezTo>
                  <a:pt x="1050274" y="803317"/>
                  <a:pt x="1047524" y="825971"/>
                  <a:pt x="1058842" y="835025"/>
                </a:cubicBezTo>
                <a:cubicBezTo>
                  <a:pt x="1061455" y="837116"/>
                  <a:pt x="1065192" y="837142"/>
                  <a:pt x="1068367" y="838200"/>
                </a:cubicBezTo>
                <a:cubicBezTo>
                  <a:pt x="1080009" y="837142"/>
                  <a:pt x="1092119" y="838463"/>
                  <a:pt x="1103292" y="835025"/>
                </a:cubicBezTo>
                <a:cubicBezTo>
                  <a:pt x="1106939" y="833903"/>
                  <a:pt x="1107424" y="828605"/>
                  <a:pt x="1109642" y="825500"/>
                </a:cubicBezTo>
                <a:cubicBezTo>
                  <a:pt x="1112718" y="821194"/>
                  <a:pt x="1116132" y="817135"/>
                  <a:pt x="1119167" y="812800"/>
                </a:cubicBezTo>
                <a:cubicBezTo>
                  <a:pt x="1123544" y="806548"/>
                  <a:pt x="1127634" y="800100"/>
                  <a:pt x="1131867" y="793750"/>
                </a:cubicBezTo>
                <a:cubicBezTo>
                  <a:pt x="1133984" y="790575"/>
                  <a:pt x="1137010" y="787845"/>
                  <a:pt x="1138217" y="784225"/>
                </a:cubicBezTo>
                <a:cubicBezTo>
                  <a:pt x="1140799" y="776478"/>
                  <a:pt x="1141587" y="771330"/>
                  <a:pt x="1147742" y="765175"/>
                </a:cubicBezTo>
                <a:cubicBezTo>
                  <a:pt x="1150440" y="762477"/>
                  <a:pt x="1154092" y="760942"/>
                  <a:pt x="1157267" y="758825"/>
                </a:cubicBezTo>
                <a:cubicBezTo>
                  <a:pt x="1158325" y="755650"/>
                  <a:pt x="1159523" y="752518"/>
                  <a:pt x="1160442" y="749300"/>
                </a:cubicBezTo>
                <a:cubicBezTo>
                  <a:pt x="1161641" y="745104"/>
                  <a:pt x="1161196" y="740231"/>
                  <a:pt x="1163617" y="736600"/>
                </a:cubicBezTo>
                <a:cubicBezTo>
                  <a:pt x="1165734" y="733425"/>
                  <a:pt x="1169967" y="732367"/>
                  <a:pt x="1173142" y="730250"/>
                </a:cubicBezTo>
                <a:cubicBezTo>
                  <a:pt x="1180699" y="707580"/>
                  <a:pt x="1173923" y="714913"/>
                  <a:pt x="1189017" y="704850"/>
                </a:cubicBezTo>
                <a:cubicBezTo>
                  <a:pt x="1203834" y="682625"/>
                  <a:pt x="1195367" y="690033"/>
                  <a:pt x="1211242" y="679450"/>
                </a:cubicBezTo>
                <a:cubicBezTo>
                  <a:pt x="1212300" y="676275"/>
                  <a:pt x="1212050" y="672292"/>
                  <a:pt x="1214417" y="669925"/>
                </a:cubicBezTo>
                <a:cubicBezTo>
                  <a:pt x="1219813" y="664529"/>
                  <a:pt x="1233467" y="657225"/>
                  <a:pt x="1233467" y="657225"/>
                </a:cubicBezTo>
                <a:cubicBezTo>
                  <a:pt x="1235584" y="660400"/>
                  <a:pt x="1236075" y="667498"/>
                  <a:pt x="1239817" y="666750"/>
                </a:cubicBezTo>
                <a:cubicBezTo>
                  <a:pt x="1245006" y="665712"/>
                  <a:pt x="1245387" y="657566"/>
                  <a:pt x="1249342" y="654050"/>
                </a:cubicBezTo>
                <a:cubicBezTo>
                  <a:pt x="1262443" y="642405"/>
                  <a:pt x="1264982" y="642487"/>
                  <a:pt x="1277917" y="638175"/>
                </a:cubicBezTo>
                <a:cubicBezTo>
                  <a:pt x="1307812" y="608280"/>
                  <a:pt x="1259873" y="653380"/>
                  <a:pt x="1306492" y="622300"/>
                </a:cubicBezTo>
                <a:cubicBezTo>
                  <a:pt x="1309667" y="620183"/>
                  <a:pt x="1312530" y="617500"/>
                  <a:pt x="1316017" y="615950"/>
                </a:cubicBezTo>
                <a:cubicBezTo>
                  <a:pt x="1322134" y="613232"/>
                  <a:pt x="1335067" y="609600"/>
                  <a:pt x="1335067" y="609600"/>
                </a:cubicBezTo>
                <a:cubicBezTo>
                  <a:pt x="1336125" y="612775"/>
                  <a:pt x="1337800" y="615808"/>
                  <a:pt x="1338242" y="619125"/>
                </a:cubicBezTo>
                <a:cubicBezTo>
                  <a:pt x="1339926" y="631757"/>
                  <a:pt x="1336684" y="645392"/>
                  <a:pt x="1341417" y="657225"/>
                </a:cubicBezTo>
                <a:cubicBezTo>
                  <a:pt x="1342834" y="660768"/>
                  <a:pt x="1348011" y="653318"/>
                  <a:pt x="1350942" y="650875"/>
                </a:cubicBezTo>
                <a:cubicBezTo>
                  <a:pt x="1354391" y="648000"/>
                  <a:pt x="1357592" y="644799"/>
                  <a:pt x="1360467" y="641350"/>
                </a:cubicBezTo>
                <a:cubicBezTo>
                  <a:pt x="1370440" y="629383"/>
                  <a:pt x="1364863" y="626126"/>
                  <a:pt x="1385867" y="619125"/>
                </a:cubicBezTo>
                <a:cubicBezTo>
                  <a:pt x="1392217" y="617008"/>
                  <a:pt x="1398423" y="614398"/>
                  <a:pt x="1404917" y="612775"/>
                </a:cubicBezTo>
                <a:cubicBezTo>
                  <a:pt x="1409150" y="611717"/>
                  <a:pt x="1413531" y="611132"/>
                  <a:pt x="1417617" y="609600"/>
                </a:cubicBezTo>
                <a:cubicBezTo>
                  <a:pt x="1422049" y="607938"/>
                  <a:pt x="1425923" y="605008"/>
                  <a:pt x="1430317" y="603250"/>
                </a:cubicBezTo>
                <a:cubicBezTo>
                  <a:pt x="1436532" y="600764"/>
                  <a:pt x="1443017" y="599017"/>
                  <a:pt x="1449367" y="596900"/>
                </a:cubicBezTo>
                <a:cubicBezTo>
                  <a:pt x="1452542" y="595842"/>
                  <a:pt x="1456107" y="595581"/>
                  <a:pt x="1458892" y="593725"/>
                </a:cubicBezTo>
                <a:lnTo>
                  <a:pt x="1468417" y="587375"/>
                </a:lnTo>
                <a:cubicBezTo>
                  <a:pt x="1473709" y="588433"/>
                  <a:pt x="1479802" y="587557"/>
                  <a:pt x="1484292" y="590550"/>
                </a:cubicBezTo>
                <a:cubicBezTo>
                  <a:pt x="1487077" y="592406"/>
                  <a:pt x="1484474" y="598578"/>
                  <a:pt x="1487467" y="600075"/>
                </a:cubicBezTo>
                <a:cubicBezTo>
                  <a:pt x="1491223" y="601953"/>
                  <a:pt x="1504913" y="591619"/>
                  <a:pt x="1506517" y="590550"/>
                </a:cubicBezTo>
                <a:cubicBezTo>
                  <a:pt x="1511669" y="575093"/>
                  <a:pt x="1507203" y="585144"/>
                  <a:pt x="1519217" y="568325"/>
                </a:cubicBezTo>
                <a:cubicBezTo>
                  <a:pt x="1521435" y="565220"/>
                  <a:pt x="1522869" y="561498"/>
                  <a:pt x="1525567" y="558800"/>
                </a:cubicBezTo>
                <a:cubicBezTo>
                  <a:pt x="1528265" y="556102"/>
                  <a:pt x="1531917" y="554567"/>
                  <a:pt x="1535092" y="552450"/>
                </a:cubicBezTo>
                <a:cubicBezTo>
                  <a:pt x="1555196" y="557476"/>
                  <a:pt x="1545371" y="551994"/>
                  <a:pt x="1560492" y="574675"/>
                </a:cubicBezTo>
                <a:lnTo>
                  <a:pt x="1566842" y="584200"/>
                </a:lnTo>
                <a:cubicBezTo>
                  <a:pt x="1570017" y="583142"/>
                  <a:pt x="1573582" y="582881"/>
                  <a:pt x="1576367" y="581025"/>
                </a:cubicBezTo>
                <a:cubicBezTo>
                  <a:pt x="1591971" y="570622"/>
                  <a:pt x="1580528" y="573689"/>
                  <a:pt x="1592242" y="561975"/>
                </a:cubicBezTo>
                <a:cubicBezTo>
                  <a:pt x="1594940" y="559277"/>
                  <a:pt x="1598836" y="558068"/>
                  <a:pt x="1601767" y="555625"/>
                </a:cubicBezTo>
                <a:cubicBezTo>
                  <a:pt x="1605216" y="552750"/>
                  <a:pt x="1607556" y="548591"/>
                  <a:pt x="1611292" y="546100"/>
                </a:cubicBezTo>
                <a:cubicBezTo>
                  <a:pt x="1614202" y="544160"/>
                  <a:pt x="1631593" y="540327"/>
                  <a:pt x="1633517" y="539750"/>
                </a:cubicBezTo>
                <a:cubicBezTo>
                  <a:pt x="1688507" y="523253"/>
                  <a:pt x="1617272" y="542302"/>
                  <a:pt x="1671617" y="530225"/>
                </a:cubicBezTo>
                <a:cubicBezTo>
                  <a:pt x="1690141" y="526109"/>
                  <a:pt x="1672224" y="528604"/>
                  <a:pt x="1690667" y="520700"/>
                </a:cubicBezTo>
                <a:cubicBezTo>
                  <a:pt x="1694678" y="518981"/>
                  <a:pt x="1699134" y="518583"/>
                  <a:pt x="1703367" y="517525"/>
                </a:cubicBezTo>
                <a:cubicBezTo>
                  <a:pt x="1700032" y="534198"/>
                  <a:pt x="1701931" y="531944"/>
                  <a:pt x="1693842" y="546100"/>
                </a:cubicBezTo>
                <a:cubicBezTo>
                  <a:pt x="1691949" y="549413"/>
                  <a:pt x="1690190" y="552927"/>
                  <a:pt x="1687492" y="555625"/>
                </a:cubicBezTo>
                <a:cubicBezTo>
                  <a:pt x="1684794" y="558323"/>
                  <a:pt x="1681142" y="559858"/>
                  <a:pt x="1677967" y="561975"/>
                </a:cubicBezTo>
                <a:lnTo>
                  <a:pt x="1665267" y="581025"/>
                </a:lnTo>
                <a:cubicBezTo>
                  <a:pt x="1663150" y="584200"/>
                  <a:pt x="1661615" y="587852"/>
                  <a:pt x="1658917" y="590550"/>
                </a:cubicBezTo>
                <a:cubicBezTo>
                  <a:pt x="1655742" y="593725"/>
                  <a:pt x="1652314" y="596666"/>
                  <a:pt x="1649392" y="600075"/>
                </a:cubicBezTo>
                <a:cubicBezTo>
                  <a:pt x="1633639" y="618453"/>
                  <a:pt x="1647110" y="607946"/>
                  <a:pt x="1630342" y="619125"/>
                </a:cubicBezTo>
                <a:cubicBezTo>
                  <a:pt x="1629284" y="622300"/>
                  <a:pt x="1629023" y="625865"/>
                  <a:pt x="1627167" y="628650"/>
                </a:cubicBezTo>
                <a:cubicBezTo>
                  <a:pt x="1624676" y="632386"/>
                  <a:pt x="1618876" y="633858"/>
                  <a:pt x="1617642" y="638175"/>
                </a:cubicBezTo>
                <a:cubicBezTo>
                  <a:pt x="1613411" y="652983"/>
                  <a:pt x="1622980" y="650369"/>
                  <a:pt x="1630342" y="654050"/>
                </a:cubicBezTo>
                <a:cubicBezTo>
                  <a:pt x="1633755" y="655757"/>
                  <a:pt x="1636692" y="658283"/>
                  <a:pt x="1639867" y="660400"/>
                </a:cubicBezTo>
                <a:cubicBezTo>
                  <a:pt x="1642938" y="665006"/>
                  <a:pt x="1651835" y="677498"/>
                  <a:pt x="1652567" y="682625"/>
                </a:cubicBezTo>
                <a:cubicBezTo>
                  <a:pt x="1653040" y="685938"/>
                  <a:pt x="1651759" y="689783"/>
                  <a:pt x="1649392" y="692150"/>
                </a:cubicBezTo>
                <a:cubicBezTo>
                  <a:pt x="1647025" y="694517"/>
                  <a:pt x="1642860" y="693828"/>
                  <a:pt x="1639867" y="695325"/>
                </a:cubicBezTo>
                <a:cubicBezTo>
                  <a:pt x="1630323" y="700097"/>
                  <a:pt x="1615499" y="714414"/>
                  <a:pt x="1611292" y="720725"/>
                </a:cubicBezTo>
                <a:lnTo>
                  <a:pt x="1598592" y="739775"/>
                </a:lnTo>
                <a:cubicBezTo>
                  <a:pt x="1601774" y="749321"/>
                  <a:pt x="1601278" y="750619"/>
                  <a:pt x="1608117" y="758825"/>
                </a:cubicBezTo>
                <a:cubicBezTo>
                  <a:pt x="1616894" y="769358"/>
                  <a:pt x="1618080" y="766051"/>
                  <a:pt x="1623992" y="777875"/>
                </a:cubicBezTo>
                <a:cubicBezTo>
                  <a:pt x="1625489" y="780868"/>
                  <a:pt x="1626109" y="784225"/>
                  <a:pt x="1627167" y="787400"/>
                </a:cubicBezTo>
                <a:lnTo>
                  <a:pt x="1608117" y="815975"/>
                </a:lnTo>
                <a:cubicBezTo>
                  <a:pt x="1606000" y="819150"/>
                  <a:pt x="1604465" y="822802"/>
                  <a:pt x="1601767" y="825500"/>
                </a:cubicBezTo>
                <a:lnTo>
                  <a:pt x="1592242" y="835025"/>
                </a:lnTo>
                <a:cubicBezTo>
                  <a:pt x="1584661" y="857767"/>
                  <a:pt x="1595499" y="831752"/>
                  <a:pt x="1579542" y="850900"/>
                </a:cubicBezTo>
                <a:cubicBezTo>
                  <a:pt x="1571284" y="860810"/>
                  <a:pt x="1574980" y="863199"/>
                  <a:pt x="1570017" y="873125"/>
                </a:cubicBezTo>
                <a:cubicBezTo>
                  <a:pt x="1557707" y="897744"/>
                  <a:pt x="1568472" y="868234"/>
                  <a:pt x="1560492" y="892175"/>
                </a:cubicBezTo>
                <a:cubicBezTo>
                  <a:pt x="1560519" y="892285"/>
                  <a:pt x="1565324" y="912882"/>
                  <a:pt x="1566842" y="914400"/>
                </a:cubicBezTo>
                <a:cubicBezTo>
                  <a:pt x="1569209" y="916767"/>
                  <a:pt x="1573429" y="915972"/>
                  <a:pt x="1576367" y="917575"/>
                </a:cubicBezTo>
                <a:cubicBezTo>
                  <a:pt x="1592073" y="926142"/>
                  <a:pt x="1596496" y="933337"/>
                  <a:pt x="1611292" y="936625"/>
                </a:cubicBezTo>
                <a:cubicBezTo>
                  <a:pt x="1617576" y="938022"/>
                  <a:pt x="1623992" y="938742"/>
                  <a:pt x="1630342" y="939800"/>
                </a:cubicBezTo>
                <a:cubicBezTo>
                  <a:pt x="1613409" y="965200"/>
                  <a:pt x="1635634" y="934508"/>
                  <a:pt x="1614467" y="955675"/>
                </a:cubicBezTo>
                <a:cubicBezTo>
                  <a:pt x="1600106" y="970036"/>
                  <a:pt x="1617135" y="962194"/>
                  <a:pt x="1598592" y="968375"/>
                </a:cubicBezTo>
                <a:cubicBezTo>
                  <a:pt x="1591570" y="975397"/>
                  <a:pt x="1588383" y="979830"/>
                  <a:pt x="1579542" y="984250"/>
                </a:cubicBezTo>
                <a:cubicBezTo>
                  <a:pt x="1576549" y="985747"/>
                  <a:pt x="1573192" y="986367"/>
                  <a:pt x="1570017" y="987425"/>
                </a:cubicBezTo>
                <a:cubicBezTo>
                  <a:pt x="1551961" y="1005481"/>
                  <a:pt x="1569347" y="990935"/>
                  <a:pt x="1550967" y="1000125"/>
                </a:cubicBezTo>
                <a:cubicBezTo>
                  <a:pt x="1526348" y="1012435"/>
                  <a:pt x="1555858" y="1001670"/>
                  <a:pt x="1531917" y="1009650"/>
                </a:cubicBezTo>
                <a:cubicBezTo>
                  <a:pt x="1529800" y="1012825"/>
                  <a:pt x="1528547" y="1016791"/>
                  <a:pt x="1525567" y="1019175"/>
                </a:cubicBezTo>
                <a:cubicBezTo>
                  <a:pt x="1521438" y="1022478"/>
                  <a:pt x="1497216" y="1025469"/>
                  <a:pt x="1496992" y="1025525"/>
                </a:cubicBezTo>
                <a:cubicBezTo>
                  <a:pt x="1490498" y="1027148"/>
                  <a:pt x="1477942" y="1031875"/>
                  <a:pt x="1477942" y="1031875"/>
                </a:cubicBezTo>
                <a:cubicBezTo>
                  <a:pt x="1477735" y="1032705"/>
                  <a:pt x="1473248" y="1052030"/>
                  <a:pt x="1471592" y="1054100"/>
                </a:cubicBezTo>
                <a:cubicBezTo>
                  <a:pt x="1464207" y="1063331"/>
                  <a:pt x="1452164" y="1060702"/>
                  <a:pt x="1443017" y="1066800"/>
                </a:cubicBezTo>
                <a:cubicBezTo>
                  <a:pt x="1439842" y="1068917"/>
                  <a:pt x="1436979" y="1071600"/>
                  <a:pt x="1433492" y="1073150"/>
                </a:cubicBezTo>
                <a:cubicBezTo>
                  <a:pt x="1427375" y="1075868"/>
                  <a:pt x="1420011" y="1075787"/>
                  <a:pt x="1414442" y="1079500"/>
                </a:cubicBezTo>
                <a:cubicBezTo>
                  <a:pt x="1411267" y="1081617"/>
                  <a:pt x="1408382" y="1084251"/>
                  <a:pt x="1404917" y="1085850"/>
                </a:cubicBezTo>
                <a:cubicBezTo>
                  <a:pt x="1394568" y="1090627"/>
                  <a:pt x="1383362" y="1093452"/>
                  <a:pt x="1373167" y="1098550"/>
                </a:cubicBezTo>
                <a:cubicBezTo>
                  <a:pt x="1368934" y="1100667"/>
                  <a:pt x="1364861" y="1103142"/>
                  <a:pt x="1360467" y="1104900"/>
                </a:cubicBezTo>
                <a:cubicBezTo>
                  <a:pt x="1354252" y="1107386"/>
                  <a:pt x="1341417" y="1111250"/>
                  <a:pt x="1341417" y="1111250"/>
                </a:cubicBezTo>
                <a:cubicBezTo>
                  <a:pt x="1342475" y="1120775"/>
                  <a:pt x="1342268" y="1130528"/>
                  <a:pt x="1344592" y="1139825"/>
                </a:cubicBezTo>
                <a:cubicBezTo>
                  <a:pt x="1346406" y="1147082"/>
                  <a:pt x="1354419" y="1152676"/>
                  <a:pt x="1360467" y="1155700"/>
                </a:cubicBezTo>
                <a:cubicBezTo>
                  <a:pt x="1363460" y="1157197"/>
                  <a:pt x="1366916" y="1157557"/>
                  <a:pt x="1369992" y="1158875"/>
                </a:cubicBezTo>
                <a:cubicBezTo>
                  <a:pt x="1374342" y="1160739"/>
                  <a:pt x="1378342" y="1163361"/>
                  <a:pt x="1382692" y="1165225"/>
                </a:cubicBezTo>
                <a:cubicBezTo>
                  <a:pt x="1389069" y="1167958"/>
                  <a:pt x="1398472" y="1169964"/>
                  <a:pt x="1404917" y="1171575"/>
                </a:cubicBezTo>
                <a:cubicBezTo>
                  <a:pt x="1407034" y="1174750"/>
                  <a:pt x="1408031" y="1179078"/>
                  <a:pt x="1411267" y="1181100"/>
                </a:cubicBezTo>
                <a:cubicBezTo>
                  <a:pt x="1416943" y="1184648"/>
                  <a:pt x="1423967" y="1185333"/>
                  <a:pt x="1430317" y="1187450"/>
                </a:cubicBezTo>
                <a:cubicBezTo>
                  <a:pt x="1433492" y="1188508"/>
                  <a:pt x="1436849" y="1189128"/>
                  <a:pt x="1439842" y="1190625"/>
                </a:cubicBezTo>
                <a:cubicBezTo>
                  <a:pt x="1444075" y="1192742"/>
                  <a:pt x="1448009" y="1195615"/>
                  <a:pt x="1452542" y="1196975"/>
                </a:cubicBezTo>
                <a:cubicBezTo>
                  <a:pt x="1458708" y="1198825"/>
                  <a:pt x="1465279" y="1198887"/>
                  <a:pt x="1471592" y="1200150"/>
                </a:cubicBezTo>
                <a:cubicBezTo>
                  <a:pt x="1475871" y="1201006"/>
                  <a:pt x="1480059" y="1202267"/>
                  <a:pt x="1484292" y="1203325"/>
                </a:cubicBezTo>
                <a:cubicBezTo>
                  <a:pt x="1506740" y="1218290"/>
                  <a:pt x="1478950" y="1199509"/>
                  <a:pt x="1506517" y="1219200"/>
                </a:cubicBezTo>
                <a:cubicBezTo>
                  <a:pt x="1509622" y="1221418"/>
                  <a:pt x="1512629" y="1223843"/>
                  <a:pt x="1516042" y="1225550"/>
                </a:cubicBezTo>
                <a:cubicBezTo>
                  <a:pt x="1537647" y="1236353"/>
                  <a:pt x="1511840" y="1218558"/>
                  <a:pt x="1538267" y="1235075"/>
                </a:cubicBezTo>
                <a:cubicBezTo>
                  <a:pt x="1542754" y="1237880"/>
                  <a:pt x="1546234" y="1242233"/>
                  <a:pt x="1550967" y="1244600"/>
                </a:cubicBezTo>
                <a:cubicBezTo>
                  <a:pt x="1557960" y="1248096"/>
                  <a:pt x="1586684" y="1250652"/>
                  <a:pt x="1589067" y="1250950"/>
                </a:cubicBezTo>
                <a:cubicBezTo>
                  <a:pt x="1599650" y="1249892"/>
                  <a:pt x="1610453" y="1250167"/>
                  <a:pt x="1620817" y="1247775"/>
                </a:cubicBezTo>
                <a:cubicBezTo>
                  <a:pt x="1624535" y="1246917"/>
                  <a:pt x="1632049" y="1238012"/>
                  <a:pt x="1630342" y="1241425"/>
                </a:cubicBezTo>
                <a:cubicBezTo>
                  <a:pt x="1625752" y="1250605"/>
                  <a:pt x="1613940" y="1256876"/>
                  <a:pt x="1604942" y="1260475"/>
                </a:cubicBezTo>
                <a:cubicBezTo>
                  <a:pt x="1598727" y="1262961"/>
                  <a:pt x="1592242" y="1264708"/>
                  <a:pt x="1585892" y="1266825"/>
                </a:cubicBezTo>
                <a:lnTo>
                  <a:pt x="1576367" y="1270000"/>
                </a:lnTo>
                <a:cubicBezTo>
                  <a:pt x="1573192" y="1271058"/>
                  <a:pt x="1569835" y="1271678"/>
                  <a:pt x="1566842" y="1273175"/>
                </a:cubicBezTo>
                <a:cubicBezTo>
                  <a:pt x="1555553" y="1278819"/>
                  <a:pt x="1555518" y="1279586"/>
                  <a:pt x="1544617" y="1282700"/>
                </a:cubicBezTo>
                <a:cubicBezTo>
                  <a:pt x="1540421" y="1283899"/>
                  <a:pt x="1536272" y="1285594"/>
                  <a:pt x="1531917" y="1285875"/>
                </a:cubicBezTo>
                <a:cubicBezTo>
                  <a:pt x="1503382" y="1287716"/>
                  <a:pt x="1446192" y="1289050"/>
                  <a:pt x="1446192" y="1289050"/>
                </a:cubicBezTo>
                <a:lnTo>
                  <a:pt x="1449367" y="1301750"/>
                </a:lnTo>
                <a:cubicBezTo>
                  <a:pt x="1452542" y="1310217"/>
                  <a:pt x="1453707" y="1319742"/>
                  <a:pt x="1458892" y="1327150"/>
                </a:cubicBezTo>
                <a:cubicBezTo>
                  <a:pt x="1461606" y="1331027"/>
                  <a:pt x="1467741" y="1330749"/>
                  <a:pt x="1471592" y="1333500"/>
                </a:cubicBezTo>
                <a:cubicBezTo>
                  <a:pt x="1475246" y="1336110"/>
                  <a:pt x="1477942" y="1339850"/>
                  <a:pt x="1481117" y="1343025"/>
                </a:cubicBezTo>
                <a:cubicBezTo>
                  <a:pt x="1464304" y="1354234"/>
                  <a:pt x="1478615" y="1347830"/>
                  <a:pt x="1452542" y="1346200"/>
                </a:cubicBezTo>
                <a:cubicBezTo>
                  <a:pt x="1425059" y="1344482"/>
                  <a:pt x="1397509" y="1344083"/>
                  <a:pt x="1369992" y="1343025"/>
                </a:cubicBezTo>
                <a:cubicBezTo>
                  <a:pt x="1359409" y="1344083"/>
                  <a:pt x="1347755" y="1341443"/>
                  <a:pt x="1338242" y="1346200"/>
                </a:cubicBezTo>
                <a:cubicBezTo>
                  <a:pt x="1334829" y="1347907"/>
                  <a:pt x="1342885" y="1352312"/>
                  <a:pt x="1344592" y="1355725"/>
                </a:cubicBezTo>
                <a:cubicBezTo>
                  <a:pt x="1351365" y="1369272"/>
                  <a:pt x="1342052" y="1363345"/>
                  <a:pt x="1357292" y="1368425"/>
                </a:cubicBezTo>
                <a:cubicBezTo>
                  <a:pt x="1358350" y="1371600"/>
                  <a:pt x="1363190" y="1376005"/>
                  <a:pt x="1360467" y="1377950"/>
                </a:cubicBezTo>
                <a:cubicBezTo>
                  <a:pt x="1353365" y="1383023"/>
                  <a:pt x="1335067" y="1384300"/>
                  <a:pt x="1335067" y="1384300"/>
                </a:cubicBezTo>
                <a:cubicBezTo>
                  <a:pt x="1331892" y="1386417"/>
                  <a:pt x="1329115" y="1389310"/>
                  <a:pt x="1325542" y="1390650"/>
                </a:cubicBezTo>
                <a:cubicBezTo>
                  <a:pt x="1301876" y="1399525"/>
                  <a:pt x="1234327" y="1390686"/>
                  <a:pt x="1233467" y="1390650"/>
                </a:cubicBezTo>
                <a:cubicBezTo>
                  <a:pt x="1229398" y="1389633"/>
                  <a:pt x="1215797" y="1386577"/>
                  <a:pt x="1211242" y="1384300"/>
                </a:cubicBezTo>
                <a:cubicBezTo>
                  <a:pt x="1207829" y="1382593"/>
                  <a:pt x="1205130" y="1379657"/>
                  <a:pt x="1201717" y="1377950"/>
                </a:cubicBezTo>
                <a:cubicBezTo>
                  <a:pt x="1198724" y="1376453"/>
                  <a:pt x="1195185" y="1376272"/>
                  <a:pt x="1192192" y="1374775"/>
                </a:cubicBezTo>
                <a:cubicBezTo>
                  <a:pt x="1188779" y="1373068"/>
                  <a:pt x="1186154" y="1369975"/>
                  <a:pt x="1182667" y="1368425"/>
                </a:cubicBezTo>
                <a:cubicBezTo>
                  <a:pt x="1176550" y="1365707"/>
                  <a:pt x="1169967" y="1364192"/>
                  <a:pt x="1163617" y="1362075"/>
                </a:cubicBezTo>
                <a:lnTo>
                  <a:pt x="1154092" y="1358900"/>
                </a:lnTo>
                <a:cubicBezTo>
                  <a:pt x="1146684" y="1359958"/>
                  <a:pt x="1138094" y="1357924"/>
                  <a:pt x="1131867" y="1362075"/>
                </a:cubicBezTo>
                <a:cubicBezTo>
                  <a:pt x="1129082" y="1363931"/>
                  <a:pt x="1133545" y="1368607"/>
                  <a:pt x="1135042" y="1371600"/>
                </a:cubicBezTo>
                <a:cubicBezTo>
                  <a:pt x="1136749" y="1375013"/>
                  <a:pt x="1139275" y="1377950"/>
                  <a:pt x="1141392" y="1381125"/>
                </a:cubicBezTo>
                <a:cubicBezTo>
                  <a:pt x="1143851" y="1393418"/>
                  <a:pt x="1154707" y="1431588"/>
                  <a:pt x="1144567" y="1444625"/>
                </a:cubicBezTo>
                <a:cubicBezTo>
                  <a:pt x="1140615" y="1449707"/>
                  <a:pt x="1131867" y="1442508"/>
                  <a:pt x="1125517" y="1441450"/>
                </a:cubicBezTo>
                <a:cubicBezTo>
                  <a:pt x="1117753" y="1437568"/>
                  <a:pt x="1110024" y="1434360"/>
                  <a:pt x="1103292" y="1428750"/>
                </a:cubicBezTo>
                <a:cubicBezTo>
                  <a:pt x="1099843" y="1425875"/>
                  <a:pt x="1097692" y="1421406"/>
                  <a:pt x="1093767" y="1419225"/>
                </a:cubicBezTo>
                <a:cubicBezTo>
                  <a:pt x="1065192" y="1403350"/>
                  <a:pt x="1084242" y="1419225"/>
                  <a:pt x="1065192" y="1409700"/>
                </a:cubicBezTo>
                <a:cubicBezTo>
                  <a:pt x="1021340" y="1387774"/>
                  <a:pt x="1081582" y="1419568"/>
                  <a:pt x="1042967" y="1393825"/>
                </a:cubicBezTo>
                <a:cubicBezTo>
                  <a:pt x="1040182" y="1391969"/>
                  <a:pt x="1036489" y="1392035"/>
                  <a:pt x="1033442" y="1390650"/>
                </a:cubicBezTo>
                <a:cubicBezTo>
                  <a:pt x="1024824" y="1386733"/>
                  <a:pt x="1015918" y="1383201"/>
                  <a:pt x="1008042" y="1377950"/>
                </a:cubicBezTo>
                <a:cubicBezTo>
                  <a:pt x="1004867" y="1375833"/>
                  <a:pt x="1001622" y="1373818"/>
                  <a:pt x="998517" y="1371600"/>
                </a:cubicBezTo>
                <a:cubicBezTo>
                  <a:pt x="994211" y="1368524"/>
                  <a:pt x="990411" y="1364700"/>
                  <a:pt x="985817" y="1362075"/>
                </a:cubicBezTo>
                <a:cubicBezTo>
                  <a:pt x="982911" y="1360415"/>
                  <a:pt x="979467" y="1359958"/>
                  <a:pt x="976292" y="1358900"/>
                </a:cubicBezTo>
                <a:cubicBezTo>
                  <a:pt x="973117" y="1355725"/>
                  <a:pt x="970398" y="1352016"/>
                  <a:pt x="966767" y="1349375"/>
                </a:cubicBezTo>
                <a:cubicBezTo>
                  <a:pt x="958692" y="1343503"/>
                  <a:pt x="949674" y="1339038"/>
                  <a:pt x="941367" y="1333500"/>
                </a:cubicBezTo>
                <a:cubicBezTo>
                  <a:pt x="938192" y="1331383"/>
                  <a:pt x="934773" y="1329593"/>
                  <a:pt x="931842" y="1327150"/>
                </a:cubicBezTo>
                <a:cubicBezTo>
                  <a:pt x="928393" y="1324275"/>
                  <a:pt x="925192" y="1321074"/>
                  <a:pt x="922317" y="1317625"/>
                </a:cubicBezTo>
                <a:cubicBezTo>
                  <a:pt x="919874" y="1314694"/>
                  <a:pt x="918502" y="1310952"/>
                  <a:pt x="915967" y="1308100"/>
                </a:cubicBezTo>
                <a:cubicBezTo>
                  <a:pt x="910001" y="1301388"/>
                  <a:pt x="896917" y="1289050"/>
                  <a:pt x="896917" y="1289050"/>
                </a:cubicBezTo>
                <a:cubicBezTo>
                  <a:pt x="888937" y="1265109"/>
                  <a:pt x="899702" y="1294619"/>
                  <a:pt x="887392" y="1270000"/>
                </a:cubicBezTo>
                <a:cubicBezTo>
                  <a:pt x="874247" y="1243710"/>
                  <a:pt x="896065" y="1278247"/>
                  <a:pt x="877867" y="1250950"/>
                </a:cubicBezTo>
                <a:cubicBezTo>
                  <a:pt x="868871" y="1277938"/>
                  <a:pt x="881042" y="1235075"/>
                  <a:pt x="881042" y="1279525"/>
                </a:cubicBezTo>
                <a:lnTo>
                  <a:pt x="881042" y="1304925"/>
                </a:lnTo>
                <a:lnTo>
                  <a:pt x="871517" y="1308100"/>
                </a:lnTo>
                <a:cubicBezTo>
                  <a:pt x="872575" y="1317625"/>
                  <a:pt x="874247" y="1327102"/>
                  <a:pt x="874692" y="1336675"/>
                </a:cubicBezTo>
                <a:cubicBezTo>
                  <a:pt x="876365" y="1372635"/>
                  <a:pt x="875175" y="1408727"/>
                  <a:pt x="877867" y="1444625"/>
                </a:cubicBezTo>
                <a:cubicBezTo>
                  <a:pt x="878368" y="1451300"/>
                  <a:pt x="882594" y="1457181"/>
                  <a:pt x="884217" y="1463675"/>
                </a:cubicBezTo>
                <a:cubicBezTo>
                  <a:pt x="885275" y="1467908"/>
                  <a:pt x="886138" y="1472195"/>
                  <a:pt x="887392" y="1476375"/>
                </a:cubicBezTo>
                <a:cubicBezTo>
                  <a:pt x="889315" y="1482786"/>
                  <a:pt x="893742" y="1495425"/>
                  <a:pt x="893742" y="1495425"/>
                </a:cubicBezTo>
                <a:cubicBezTo>
                  <a:pt x="891363" y="1519219"/>
                  <a:pt x="897563" y="1524899"/>
                  <a:pt x="881042" y="1536700"/>
                </a:cubicBezTo>
                <a:cubicBezTo>
                  <a:pt x="877191" y="1539451"/>
                  <a:pt x="872575" y="1540933"/>
                  <a:pt x="868342" y="1543050"/>
                </a:cubicBezTo>
                <a:cubicBezTo>
                  <a:pt x="857845" y="1542243"/>
                  <a:pt x="821991" y="1542841"/>
                  <a:pt x="808017" y="1533525"/>
                </a:cubicBezTo>
                <a:lnTo>
                  <a:pt x="798492" y="1527175"/>
                </a:lnTo>
                <a:cubicBezTo>
                  <a:pt x="796375" y="1524000"/>
                  <a:pt x="792563" y="1521443"/>
                  <a:pt x="792142" y="1517650"/>
                </a:cubicBezTo>
                <a:cubicBezTo>
                  <a:pt x="791678" y="1513475"/>
                  <a:pt x="796708" y="1491845"/>
                  <a:pt x="798492" y="1485900"/>
                </a:cubicBezTo>
                <a:cubicBezTo>
                  <a:pt x="800415" y="1479489"/>
                  <a:pt x="803219" y="1473344"/>
                  <a:pt x="804842" y="1466850"/>
                </a:cubicBezTo>
                <a:cubicBezTo>
                  <a:pt x="805900" y="1462617"/>
                  <a:pt x="806763" y="1458330"/>
                  <a:pt x="808017" y="1454150"/>
                </a:cubicBezTo>
                <a:cubicBezTo>
                  <a:pt x="809940" y="1447739"/>
                  <a:pt x="812744" y="1441594"/>
                  <a:pt x="814367" y="1435100"/>
                </a:cubicBezTo>
                <a:lnTo>
                  <a:pt x="817542" y="1422400"/>
                </a:lnTo>
                <a:cubicBezTo>
                  <a:pt x="816484" y="1374775"/>
                  <a:pt x="816163" y="1327128"/>
                  <a:pt x="814367" y="1279525"/>
                </a:cubicBezTo>
                <a:cubicBezTo>
                  <a:pt x="813315" y="1251650"/>
                  <a:pt x="818291" y="1256491"/>
                  <a:pt x="801667" y="1250950"/>
                </a:cubicBezTo>
                <a:cubicBezTo>
                  <a:pt x="798492" y="1252008"/>
                  <a:pt x="794755" y="1252034"/>
                  <a:pt x="792142" y="1254125"/>
                </a:cubicBezTo>
                <a:cubicBezTo>
                  <a:pt x="783685" y="1260891"/>
                  <a:pt x="787218" y="1264892"/>
                  <a:pt x="782617" y="1273175"/>
                </a:cubicBezTo>
                <a:cubicBezTo>
                  <a:pt x="778911" y="1279846"/>
                  <a:pt x="774150" y="1285875"/>
                  <a:pt x="769917" y="1292225"/>
                </a:cubicBezTo>
                <a:lnTo>
                  <a:pt x="750867" y="1320800"/>
                </a:lnTo>
                <a:lnTo>
                  <a:pt x="744517" y="1330325"/>
                </a:lnTo>
                <a:cubicBezTo>
                  <a:pt x="742400" y="1333500"/>
                  <a:pt x="741787" y="1338643"/>
                  <a:pt x="738167" y="1339850"/>
                </a:cubicBezTo>
                <a:lnTo>
                  <a:pt x="728642" y="1343025"/>
                </a:lnTo>
                <a:cubicBezTo>
                  <a:pt x="717103" y="1354564"/>
                  <a:pt x="720673" y="1351892"/>
                  <a:pt x="706417" y="1362075"/>
                </a:cubicBezTo>
                <a:cubicBezTo>
                  <a:pt x="703312" y="1364293"/>
                  <a:pt x="699789" y="1365942"/>
                  <a:pt x="696892" y="1368425"/>
                </a:cubicBezTo>
                <a:cubicBezTo>
                  <a:pt x="692346" y="1372321"/>
                  <a:pt x="689064" y="1377645"/>
                  <a:pt x="684192" y="1381125"/>
                </a:cubicBezTo>
                <a:cubicBezTo>
                  <a:pt x="681469" y="1383070"/>
                  <a:pt x="677660" y="1382803"/>
                  <a:pt x="674667" y="1384300"/>
                </a:cubicBezTo>
                <a:cubicBezTo>
                  <a:pt x="671254" y="1386007"/>
                  <a:pt x="668455" y="1388757"/>
                  <a:pt x="665142" y="1390650"/>
                </a:cubicBezTo>
                <a:cubicBezTo>
                  <a:pt x="654157" y="1396927"/>
                  <a:pt x="653603" y="1396613"/>
                  <a:pt x="642917" y="1400175"/>
                </a:cubicBezTo>
                <a:cubicBezTo>
                  <a:pt x="639742" y="1403350"/>
                  <a:pt x="637128" y="1407209"/>
                  <a:pt x="633392" y="1409700"/>
                </a:cubicBezTo>
                <a:cubicBezTo>
                  <a:pt x="629137" y="1412537"/>
                  <a:pt x="610396" y="1415516"/>
                  <a:pt x="607992" y="1416050"/>
                </a:cubicBezTo>
                <a:cubicBezTo>
                  <a:pt x="603732" y="1416997"/>
                  <a:pt x="599552" y="1418278"/>
                  <a:pt x="595292" y="1419225"/>
                </a:cubicBezTo>
                <a:cubicBezTo>
                  <a:pt x="572304" y="1424333"/>
                  <a:pt x="586913" y="1419901"/>
                  <a:pt x="569892" y="1425575"/>
                </a:cubicBezTo>
                <a:cubicBezTo>
                  <a:pt x="567775" y="1417108"/>
                  <a:pt x="564624" y="1408835"/>
                  <a:pt x="563542" y="1400175"/>
                </a:cubicBezTo>
                <a:cubicBezTo>
                  <a:pt x="562303" y="1390264"/>
                  <a:pt x="564022" y="1373254"/>
                  <a:pt x="554017" y="1365250"/>
                </a:cubicBezTo>
                <a:cubicBezTo>
                  <a:pt x="551404" y="1363159"/>
                  <a:pt x="547667" y="1363133"/>
                  <a:pt x="544492" y="1362075"/>
                </a:cubicBezTo>
                <a:cubicBezTo>
                  <a:pt x="534967" y="1364192"/>
                  <a:pt x="525555" y="1366903"/>
                  <a:pt x="515917" y="1368425"/>
                </a:cubicBezTo>
                <a:cubicBezTo>
                  <a:pt x="505411" y="1370084"/>
                  <a:pt x="494621" y="1369640"/>
                  <a:pt x="484167" y="1371600"/>
                </a:cubicBezTo>
                <a:cubicBezTo>
                  <a:pt x="461318" y="1375884"/>
                  <a:pt x="470615" y="1377476"/>
                  <a:pt x="452417" y="1384300"/>
                </a:cubicBezTo>
                <a:cubicBezTo>
                  <a:pt x="448331" y="1385832"/>
                  <a:pt x="443897" y="1386221"/>
                  <a:pt x="439717" y="1387475"/>
                </a:cubicBezTo>
                <a:cubicBezTo>
                  <a:pt x="433306" y="1389398"/>
                  <a:pt x="427017" y="1391708"/>
                  <a:pt x="420667" y="1393825"/>
                </a:cubicBezTo>
                <a:lnTo>
                  <a:pt x="411142" y="1397000"/>
                </a:lnTo>
                <a:cubicBezTo>
                  <a:pt x="396325" y="1395942"/>
                  <a:pt x="381382" y="1396029"/>
                  <a:pt x="366692" y="1393825"/>
                </a:cubicBezTo>
                <a:cubicBezTo>
                  <a:pt x="360073" y="1392832"/>
                  <a:pt x="347642" y="1387475"/>
                  <a:pt x="347642" y="1387475"/>
                </a:cubicBezTo>
                <a:cubicBezTo>
                  <a:pt x="345525" y="1384300"/>
                  <a:pt x="340665" y="1381714"/>
                  <a:pt x="341292" y="1377950"/>
                </a:cubicBezTo>
                <a:cubicBezTo>
                  <a:pt x="342030" y="1373521"/>
                  <a:pt x="347942" y="1371874"/>
                  <a:pt x="350817" y="1368425"/>
                </a:cubicBezTo>
                <a:cubicBezTo>
                  <a:pt x="372919" y="1341903"/>
                  <a:pt x="338865" y="1377202"/>
                  <a:pt x="366692" y="1349375"/>
                </a:cubicBezTo>
                <a:cubicBezTo>
                  <a:pt x="365634" y="1346200"/>
                  <a:pt x="365884" y="1342217"/>
                  <a:pt x="363517" y="1339850"/>
                </a:cubicBezTo>
                <a:cubicBezTo>
                  <a:pt x="361150" y="1337483"/>
                  <a:pt x="357239" y="1337487"/>
                  <a:pt x="353992" y="1336675"/>
                </a:cubicBezTo>
                <a:cubicBezTo>
                  <a:pt x="348757" y="1335366"/>
                  <a:pt x="343409" y="1334558"/>
                  <a:pt x="338117" y="1333500"/>
                </a:cubicBezTo>
                <a:cubicBezTo>
                  <a:pt x="311659" y="1334558"/>
                  <a:pt x="285221" y="1336675"/>
                  <a:pt x="258742" y="1336675"/>
                </a:cubicBezTo>
                <a:cubicBezTo>
                  <a:pt x="220980" y="1336675"/>
                  <a:pt x="224341" y="1337384"/>
                  <a:pt x="239692" y="1327150"/>
                </a:cubicBezTo>
                <a:cubicBezTo>
                  <a:pt x="243673" y="1321178"/>
                  <a:pt x="264160" y="1304207"/>
                  <a:pt x="242867" y="1301750"/>
                </a:cubicBezTo>
                <a:cubicBezTo>
                  <a:pt x="218663" y="1298957"/>
                  <a:pt x="194184" y="1299633"/>
                  <a:pt x="169842" y="1298575"/>
                </a:cubicBezTo>
                <a:cubicBezTo>
                  <a:pt x="155731" y="1290108"/>
                  <a:pt x="154246" y="1290963"/>
                  <a:pt x="144442" y="1279525"/>
                </a:cubicBezTo>
                <a:cubicBezTo>
                  <a:pt x="140998" y="1275507"/>
                  <a:pt x="137993" y="1271131"/>
                  <a:pt x="134917" y="1266825"/>
                </a:cubicBezTo>
                <a:cubicBezTo>
                  <a:pt x="132699" y="1263720"/>
                  <a:pt x="131265" y="1259998"/>
                  <a:pt x="128567" y="1257300"/>
                </a:cubicBezTo>
                <a:cubicBezTo>
                  <a:pt x="125869" y="1254602"/>
                  <a:pt x="122217" y="1253067"/>
                  <a:pt x="119042" y="1250950"/>
                </a:cubicBezTo>
                <a:cubicBezTo>
                  <a:pt x="100844" y="1223653"/>
                  <a:pt x="122662" y="1258190"/>
                  <a:pt x="109517" y="1231900"/>
                </a:cubicBezTo>
                <a:cubicBezTo>
                  <a:pt x="107810" y="1228487"/>
                  <a:pt x="99465" y="1223300"/>
                  <a:pt x="103167" y="1222375"/>
                </a:cubicBezTo>
                <a:cubicBezTo>
                  <a:pt x="109661" y="1220752"/>
                  <a:pt x="122217" y="1228725"/>
                  <a:pt x="122217" y="1228725"/>
                </a:cubicBezTo>
                <a:cubicBezTo>
                  <a:pt x="152909" y="1226608"/>
                  <a:pt x="183662" y="1225247"/>
                  <a:pt x="214292" y="1222375"/>
                </a:cubicBezTo>
                <a:cubicBezTo>
                  <a:pt x="217624" y="1222063"/>
                  <a:pt x="220599" y="1220119"/>
                  <a:pt x="223817" y="1219200"/>
                </a:cubicBezTo>
                <a:cubicBezTo>
                  <a:pt x="228013" y="1218001"/>
                  <a:pt x="232284" y="1217083"/>
                  <a:pt x="236517" y="1216025"/>
                </a:cubicBezTo>
                <a:cubicBezTo>
                  <a:pt x="245883" y="1209781"/>
                  <a:pt x="247927" y="1209317"/>
                  <a:pt x="255567" y="1200150"/>
                </a:cubicBezTo>
                <a:cubicBezTo>
                  <a:pt x="261359" y="1193199"/>
                  <a:pt x="262806" y="1185898"/>
                  <a:pt x="271442" y="1181100"/>
                </a:cubicBezTo>
                <a:cubicBezTo>
                  <a:pt x="277293" y="1177849"/>
                  <a:pt x="284142" y="1176867"/>
                  <a:pt x="290492" y="1174750"/>
                </a:cubicBezTo>
                <a:cubicBezTo>
                  <a:pt x="312107" y="1167545"/>
                  <a:pt x="296682" y="1171853"/>
                  <a:pt x="338117" y="1168400"/>
                </a:cubicBezTo>
                <a:cubicBezTo>
                  <a:pt x="359636" y="1161227"/>
                  <a:pt x="333384" y="1169347"/>
                  <a:pt x="369867" y="1162050"/>
                </a:cubicBezTo>
                <a:cubicBezTo>
                  <a:pt x="373149" y="1161394"/>
                  <a:pt x="376217" y="1159933"/>
                  <a:pt x="379392" y="1158875"/>
                </a:cubicBezTo>
                <a:cubicBezTo>
                  <a:pt x="380450" y="1155700"/>
                  <a:pt x="382567" y="1152697"/>
                  <a:pt x="382567" y="1149350"/>
                </a:cubicBezTo>
                <a:cubicBezTo>
                  <a:pt x="382567" y="1148487"/>
                  <a:pt x="377714" y="1129221"/>
                  <a:pt x="376217" y="1127125"/>
                </a:cubicBezTo>
                <a:cubicBezTo>
                  <a:pt x="372737" y="1122253"/>
                  <a:pt x="367413" y="1118971"/>
                  <a:pt x="363517" y="1114425"/>
                </a:cubicBezTo>
                <a:cubicBezTo>
                  <a:pt x="361034" y="1111528"/>
                  <a:pt x="360147" y="1107284"/>
                  <a:pt x="357167" y="1104900"/>
                </a:cubicBezTo>
                <a:cubicBezTo>
                  <a:pt x="353913" y="1102297"/>
                  <a:pt x="332558" y="1098708"/>
                  <a:pt x="331767" y="1098550"/>
                </a:cubicBezTo>
                <a:cubicBezTo>
                  <a:pt x="327534" y="1095375"/>
                  <a:pt x="323661" y="1091650"/>
                  <a:pt x="319067" y="1089025"/>
                </a:cubicBezTo>
                <a:cubicBezTo>
                  <a:pt x="313203" y="1085674"/>
                  <a:pt x="298666" y="1084038"/>
                  <a:pt x="293667" y="1082675"/>
                </a:cubicBezTo>
                <a:cubicBezTo>
                  <a:pt x="287209" y="1080914"/>
                  <a:pt x="281111" y="1077948"/>
                  <a:pt x="274617" y="1076325"/>
                </a:cubicBezTo>
                <a:cubicBezTo>
                  <a:pt x="266150" y="1074208"/>
                  <a:pt x="257496" y="1072735"/>
                  <a:pt x="249217" y="1069975"/>
                </a:cubicBezTo>
                <a:cubicBezTo>
                  <a:pt x="246042" y="1068917"/>
                  <a:pt x="242685" y="1068297"/>
                  <a:pt x="239692" y="1066800"/>
                </a:cubicBezTo>
                <a:cubicBezTo>
                  <a:pt x="236279" y="1065093"/>
                  <a:pt x="233342" y="1062567"/>
                  <a:pt x="230167" y="1060450"/>
                </a:cubicBezTo>
                <a:cubicBezTo>
                  <a:pt x="228050" y="1057275"/>
                  <a:pt x="225524" y="1054338"/>
                  <a:pt x="223817" y="1050925"/>
                </a:cubicBezTo>
                <a:cubicBezTo>
                  <a:pt x="222320" y="1047932"/>
                  <a:pt x="222267" y="1044326"/>
                  <a:pt x="220642" y="1041400"/>
                </a:cubicBezTo>
                <a:cubicBezTo>
                  <a:pt x="216936" y="1034729"/>
                  <a:pt x="212175" y="1028700"/>
                  <a:pt x="207942" y="1022350"/>
                </a:cubicBezTo>
                <a:cubicBezTo>
                  <a:pt x="205825" y="1019175"/>
                  <a:pt x="204767" y="1014942"/>
                  <a:pt x="201592" y="1012825"/>
                </a:cubicBezTo>
                <a:lnTo>
                  <a:pt x="192067" y="1006475"/>
                </a:lnTo>
                <a:cubicBezTo>
                  <a:pt x="189950" y="1003300"/>
                  <a:pt x="188160" y="999881"/>
                  <a:pt x="185717" y="996950"/>
                </a:cubicBezTo>
                <a:cubicBezTo>
                  <a:pt x="181319" y="991672"/>
                  <a:pt x="173278" y="984013"/>
                  <a:pt x="166667" y="981075"/>
                </a:cubicBezTo>
                <a:cubicBezTo>
                  <a:pt x="160550" y="978357"/>
                  <a:pt x="153967" y="976842"/>
                  <a:pt x="147617" y="974725"/>
                </a:cubicBezTo>
                <a:lnTo>
                  <a:pt x="128567" y="968375"/>
                </a:lnTo>
                <a:cubicBezTo>
                  <a:pt x="125392" y="967317"/>
                  <a:pt x="121827" y="967056"/>
                  <a:pt x="119042" y="965200"/>
                </a:cubicBezTo>
                <a:cubicBezTo>
                  <a:pt x="70894" y="933102"/>
                  <a:pt x="120310" y="967844"/>
                  <a:pt x="90467" y="942975"/>
                </a:cubicBezTo>
                <a:cubicBezTo>
                  <a:pt x="66436" y="922949"/>
                  <a:pt x="93066" y="948749"/>
                  <a:pt x="74592" y="930275"/>
                </a:cubicBezTo>
                <a:lnTo>
                  <a:pt x="80942" y="930275"/>
                </a:lnTo>
                <a:cubicBezTo>
                  <a:pt x="90467" y="931333"/>
                  <a:pt x="100088" y="935164"/>
                  <a:pt x="109517" y="933450"/>
                </a:cubicBezTo>
                <a:cubicBezTo>
                  <a:pt x="113271" y="932767"/>
                  <a:pt x="113169" y="926623"/>
                  <a:pt x="115867" y="923925"/>
                </a:cubicBezTo>
                <a:cubicBezTo>
                  <a:pt x="118565" y="921227"/>
                  <a:pt x="122461" y="920018"/>
                  <a:pt x="125392" y="917575"/>
                </a:cubicBezTo>
                <a:cubicBezTo>
                  <a:pt x="128841" y="914700"/>
                  <a:pt x="131742" y="911225"/>
                  <a:pt x="134917" y="908050"/>
                </a:cubicBezTo>
                <a:lnTo>
                  <a:pt x="141267" y="889000"/>
                </a:lnTo>
                <a:lnTo>
                  <a:pt x="115867" y="955675"/>
                </a:lnTo>
                <a:lnTo>
                  <a:pt x="134917" y="879475"/>
                </a:lnTo>
                <a:cubicBezTo>
                  <a:pt x="130684" y="868892"/>
                  <a:pt x="126707" y="858202"/>
                  <a:pt x="122217" y="847725"/>
                </a:cubicBezTo>
                <a:cubicBezTo>
                  <a:pt x="118244" y="838455"/>
                  <a:pt x="115054" y="831308"/>
                  <a:pt x="106342" y="825500"/>
                </a:cubicBezTo>
                <a:cubicBezTo>
                  <a:pt x="103557" y="823644"/>
                  <a:pt x="99992" y="823383"/>
                  <a:pt x="96817" y="822325"/>
                </a:cubicBezTo>
                <a:cubicBezTo>
                  <a:pt x="95759" y="819150"/>
                  <a:pt x="95267" y="815726"/>
                  <a:pt x="93642" y="812800"/>
                </a:cubicBezTo>
                <a:cubicBezTo>
                  <a:pt x="87538" y="801813"/>
                  <a:pt x="80992" y="792204"/>
                  <a:pt x="71417" y="784225"/>
                </a:cubicBezTo>
                <a:cubicBezTo>
                  <a:pt x="68486" y="781782"/>
                  <a:pt x="65067" y="779992"/>
                  <a:pt x="61892" y="777875"/>
                </a:cubicBezTo>
                <a:cubicBezTo>
                  <a:pt x="60834" y="774700"/>
                  <a:pt x="57474" y="771457"/>
                  <a:pt x="58717" y="768350"/>
                </a:cubicBezTo>
                <a:cubicBezTo>
                  <a:pt x="60134" y="764807"/>
                  <a:pt x="64829" y="763707"/>
                  <a:pt x="68242" y="762000"/>
                </a:cubicBezTo>
                <a:cubicBezTo>
                  <a:pt x="74751" y="758746"/>
                  <a:pt x="87604" y="756858"/>
                  <a:pt x="93642" y="755650"/>
                </a:cubicBezTo>
                <a:cubicBezTo>
                  <a:pt x="95759" y="752475"/>
                  <a:pt x="99519" y="749911"/>
                  <a:pt x="99992" y="746125"/>
                </a:cubicBezTo>
                <a:cubicBezTo>
                  <a:pt x="102186" y="728574"/>
                  <a:pt x="88768" y="722201"/>
                  <a:pt x="77767" y="711200"/>
                </a:cubicBezTo>
                <a:lnTo>
                  <a:pt x="68242" y="701675"/>
                </a:lnTo>
                <a:cubicBezTo>
                  <a:pt x="65067" y="698500"/>
                  <a:pt x="61411" y="695742"/>
                  <a:pt x="58717" y="692150"/>
                </a:cubicBezTo>
                <a:cubicBezTo>
                  <a:pt x="55542" y="687917"/>
                  <a:pt x="52227" y="683785"/>
                  <a:pt x="49192" y="679450"/>
                </a:cubicBezTo>
                <a:cubicBezTo>
                  <a:pt x="44815" y="673198"/>
                  <a:pt x="36492" y="660400"/>
                  <a:pt x="36492" y="660400"/>
                </a:cubicBezTo>
                <a:cubicBezTo>
                  <a:pt x="37550" y="656167"/>
                  <a:pt x="35764" y="649651"/>
                  <a:pt x="39667" y="647700"/>
                </a:cubicBezTo>
                <a:cubicBezTo>
                  <a:pt x="48239" y="643414"/>
                  <a:pt x="59670" y="648811"/>
                  <a:pt x="68242" y="644525"/>
                </a:cubicBezTo>
                <a:cubicBezTo>
                  <a:pt x="71235" y="643028"/>
                  <a:pt x="66923" y="637785"/>
                  <a:pt x="65067" y="635000"/>
                </a:cubicBezTo>
                <a:cubicBezTo>
                  <a:pt x="62576" y="631264"/>
                  <a:pt x="58717" y="628650"/>
                  <a:pt x="55542" y="625475"/>
                </a:cubicBezTo>
                <a:cubicBezTo>
                  <a:pt x="54484" y="622300"/>
                  <a:pt x="53992" y="618876"/>
                  <a:pt x="52367" y="615950"/>
                </a:cubicBezTo>
                <a:cubicBezTo>
                  <a:pt x="48661" y="609279"/>
                  <a:pt x="42080" y="604140"/>
                  <a:pt x="39667" y="596900"/>
                </a:cubicBezTo>
                <a:cubicBezTo>
                  <a:pt x="35596" y="584686"/>
                  <a:pt x="33641" y="575828"/>
                  <a:pt x="26967" y="565150"/>
                </a:cubicBezTo>
                <a:cubicBezTo>
                  <a:pt x="24162" y="560663"/>
                  <a:pt x="20617" y="556683"/>
                  <a:pt x="17442" y="552450"/>
                </a:cubicBezTo>
                <a:cubicBezTo>
                  <a:pt x="7062" y="521311"/>
                  <a:pt x="23890" y="565298"/>
                  <a:pt x="4742" y="536575"/>
                </a:cubicBezTo>
                <a:cubicBezTo>
                  <a:pt x="2321" y="532944"/>
                  <a:pt x="-2485" y="525496"/>
                  <a:pt x="1567" y="523875"/>
                </a:cubicBezTo>
                <a:cubicBezTo>
                  <a:pt x="7782" y="521389"/>
                  <a:pt x="14630" y="527232"/>
                  <a:pt x="20617" y="530225"/>
                </a:cubicBezTo>
                <a:cubicBezTo>
                  <a:pt x="24850" y="532342"/>
                  <a:pt x="29208" y="534227"/>
                  <a:pt x="33317" y="536575"/>
                </a:cubicBezTo>
                <a:cubicBezTo>
                  <a:pt x="46511" y="544114"/>
                  <a:pt x="38447" y="542304"/>
                  <a:pt x="52367" y="546100"/>
                </a:cubicBezTo>
                <a:lnTo>
                  <a:pt x="90467" y="555625"/>
                </a:lnTo>
                <a:lnTo>
                  <a:pt x="103167" y="558800"/>
                </a:lnTo>
                <a:cubicBezTo>
                  <a:pt x="106342" y="560917"/>
                  <a:pt x="109279" y="563443"/>
                  <a:pt x="112692" y="565150"/>
                </a:cubicBezTo>
                <a:cubicBezTo>
                  <a:pt x="138982" y="578295"/>
                  <a:pt x="104445" y="556477"/>
                  <a:pt x="131742" y="574675"/>
                </a:cubicBezTo>
                <a:cubicBezTo>
                  <a:pt x="134917" y="573617"/>
                  <a:pt x="140611" y="574782"/>
                  <a:pt x="141267" y="571500"/>
                </a:cubicBezTo>
                <a:cubicBezTo>
                  <a:pt x="142195" y="566859"/>
                  <a:pt x="136781" y="563150"/>
                  <a:pt x="134917" y="558800"/>
                </a:cubicBezTo>
                <a:cubicBezTo>
                  <a:pt x="133599" y="555724"/>
                  <a:pt x="128957" y="551131"/>
                  <a:pt x="131742" y="549275"/>
                </a:cubicBezTo>
                <a:cubicBezTo>
                  <a:pt x="135373" y="546854"/>
                  <a:pt x="140356" y="550918"/>
                  <a:pt x="144442" y="552450"/>
                </a:cubicBezTo>
                <a:cubicBezTo>
                  <a:pt x="148874" y="554112"/>
                  <a:pt x="152909" y="556683"/>
                  <a:pt x="157142" y="558800"/>
                </a:cubicBezTo>
                <a:cubicBezTo>
                  <a:pt x="174075" y="584200"/>
                  <a:pt x="151850" y="553508"/>
                  <a:pt x="173017" y="574675"/>
                </a:cubicBezTo>
                <a:cubicBezTo>
                  <a:pt x="175715" y="577373"/>
                  <a:pt x="176495" y="581687"/>
                  <a:pt x="179367" y="584200"/>
                </a:cubicBezTo>
                <a:cubicBezTo>
                  <a:pt x="185110" y="589226"/>
                  <a:pt x="192067" y="592667"/>
                  <a:pt x="198417" y="596900"/>
                </a:cubicBezTo>
                <a:cubicBezTo>
                  <a:pt x="210727" y="605106"/>
                  <a:pt x="204322" y="602043"/>
                  <a:pt x="217467" y="606425"/>
                </a:cubicBezTo>
                <a:cubicBezTo>
                  <a:pt x="219584" y="603250"/>
                  <a:pt x="224290" y="600686"/>
                  <a:pt x="223817" y="596900"/>
                </a:cubicBezTo>
                <a:cubicBezTo>
                  <a:pt x="222690" y="587883"/>
                  <a:pt x="210864" y="577597"/>
                  <a:pt x="204767" y="571500"/>
                </a:cubicBezTo>
                <a:cubicBezTo>
                  <a:pt x="207942" y="570442"/>
                  <a:pt x="210945" y="568325"/>
                  <a:pt x="214292" y="568325"/>
                </a:cubicBezTo>
                <a:cubicBezTo>
                  <a:pt x="217639" y="568325"/>
                  <a:pt x="220770" y="570115"/>
                  <a:pt x="223817" y="571500"/>
                </a:cubicBezTo>
                <a:cubicBezTo>
                  <a:pt x="232435" y="575417"/>
                  <a:pt x="240237" y="581207"/>
                  <a:pt x="249217" y="584200"/>
                </a:cubicBezTo>
                <a:lnTo>
                  <a:pt x="268267" y="590550"/>
                </a:lnTo>
                <a:cubicBezTo>
                  <a:pt x="271442" y="593725"/>
                  <a:pt x="273893" y="597847"/>
                  <a:pt x="277792" y="600075"/>
                </a:cubicBezTo>
                <a:cubicBezTo>
                  <a:pt x="281581" y="602240"/>
                  <a:pt x="286296" y="602051"/>
                  <a:pt x="290492" y="603250"/>
                </a:cubicBezTo>
                <a:cubicBezTo>
                  <a:pt x="293710" y="604169"/>
                  <a:pt x="297091" y="604800"/>
                  <a:pt x="300017" y="606425"/>
                </a:cubicBezTo>
                <a:cubicBezTo>
                  <a:pt x="306688" y="610131"/>
                  <a:pt x="312717" y="614892"/>
                  <a:pt x="319067" y="619125"/>
                </a:cubicBezTo>
                <a:lnTo>
                  <a:pt x="328592" y="625475"/>
                </a:lnTo>
                <a:cubicBezTo>
                  <a:pt x="332198" y="630883"/>
                  <a:pt x="340529" y="643762"/>
                  <a:pt x="344467" y="647700"/>
                </a:cubicBezTo>
                <a:cubicBezTo>
                  <a:pt x="348209" y="651442"/>
                  <a:pt x="352573" y="654600"/>
                  <a:pt x="357167" y="657225"/>
                </a:cubicBezTo>
                <a:cubicBezTo>
                  <a:pt x="360073" y="658885"/>
                  <a:pt x="363517" y="659342"/>
                  <a:pt x="366692" y="660400"/>
                </a:cubicBezTo>
                <a:cubicBezTo>
                  <a:pt x="375005" y="639618"/>
                  <a:pt x="375554" y="645666"/>
                  <a:pt x="369867" y="619125"/>
                </a:cubicBezTo>
                <a:cubicBezTo>
                  <a:pt x="368465" y="612580"/>
                  <a:pt x="357302" y="597589"/>
                  <a:pt x="363517" y="600075"/>
                </a:cubicBezTo>
                <a:cubicBezTo>
                  <a:pt x="368809" y="602192"/>
                  <a:pt x="374036" y="604477"/>
                  <a:pt x="379392" y="606425"/>
                </a:cubicBezTo>
                <a:cubicBezTo>
                  <a:pt x="385682" y="608712"/>
                  <a:pt x="392455" y="609782"/>
                  <a:pt x="398442" y="612775"/>
                </a:cubicBezTo>
                <a:cubicBezTo>
                  <a:pt x="402675" y="614892"/>
                  <a:pt x="406792" y="617261"/>
                  <a:pt x="411142" y="619125"/>
                </a:cubicBezTo>
                <a:cubicBezTo>
                  <a:pt x="429545" y="627012"/>
                  <a:pt x="411887" y="616447"/>
                  <a:pt x="430192" y="628650"/>
                </a:cubicBezTo>
                <a:cubicBezTo>
                  <a:pt x="434425" y="635000"/>
                  <a:pt x="435652" y="645287"/>
                  <a:pt x="442892" y="647700"/>
                </a:cubicBezTo>
                <a:cubicBezTo>
                  <a:pt x="456037" y="652082"/>
                  <a:pt x="449632" y="649019"/>
                  <a:pt x="461942" y="657225"/>
                </a:cubicBezTo>
                <a:cubicBezTo>
                  <a:pt x="469970" y="655218"/>
                  <a:pt x="476576" y="651152"/>
                  <a:pt x="484167" y="657225"/>
                </a:cubicBezTo>
                <a:cubicBezTo>
                  <a:pt x="487147" y="659609"/>
                  <a:pt x="488400" y="663575"/>
                  <a:pt x="490517" y="666750"/>
                </a:cubicBezTo>
                <a:cubicBezTo>
                  <a:pt x="493309" y="677919"/>
                  <a:pt x="493401" y="682188"/>
                  <a:pt x="500042" y="692150"/>
                </a:cubicBezTo>
                <a:cubicBezTo>
                  <a:pt x="505913" y="700956"/>
                  <a:pt x="514359" y="708084"/>
                  <a:pt x="519092" y="717550"/>
                </a:cubicBezTo>
                <a:cubicBezTo>
                  <a:pt x="521209" y="721783"/>
                  <a:pt x="522602" y="726464"/>
                  <a:pt x="525442" y="730250"/>
                </a:cubicBezTo>
                <a:cubicBezTo>
                  <a:pt x="529034" y="735039"/>
                  <a:pt x="534466" y="738224"/>
                  <a:pt x="538142" y="742950"/>
                </a:cubicBezTo>
                <a:cubicBezTo>
                  <a:pt x="541931" y="747821"/>
                  <a:pt x="544907" y="753305"/>
                  <a:pt x="547667" y="758825"/>
                </a:cubicBezTo>
                <a:cubicBezTo>
                  <a:pt x="549164" y="761818"/>
                  <a:pt x="548986" y="765565"/>
                  <a:pt x="550842" y="768350"/>
                </a:cubicBezTo>
                <a:cubicBezTo>
                  <a:pt x="559779" y="781756"/>
                  <a:pt x="566802" y="777960"/>
                  <a:pt x="579417" y="790575"/>
                </a:cubicBezTo>
                <a:cubicBezTo>
                  <a:pt x="591309" y="802467"/>
                  <a:pt x="584682" y="798680"/>
                  <a:pt x="598467" y="803275"/>
                </a:cubicBezTo>
                <a:cubicBezTo>
                  <a:pt x="607199" y="812007"/>
                  <a:pt x="618618" y="825222"/>
                  <a:pt x="630217" y="831850"/>
                </a:cubicBezTo>
                <a:cubicBezTo>
                  <a:pt x="633123" y="833510"/>
                  <a:pt x="636567" y="833967"/>
                  <a:pt x="639742" y="835025"/>
                </a:cubicBezTo>
                <a:cubicBezTo>
                  <a:pt x="642917" y="833967"/>
                  <a:pt x="647322" y="834573"/>
                  <a:pt x="649267" y="831850"/>
                </a:cubicBezTo>
                <a:cubicBezTo>
                  <a:pt x="653158" y="826403"/>
                  <a:pt x="653500" y="819150"/>
                  <a:pt x="655617" y="812800"/>
                </a:cubicBezTo>
                <a:cubicBezTo>
                  <a:pt x="657369" y="807544"/>
                  <a:pt x="661635" y="795558"/>
                  <a:pt x="661967" y="790575"/>
                </a:cubicBezTo>
                <a:cubicBezTo>
                  <a:pt x="662741" y="778959"/>
                  <a:pt x="661967" y="779992"/>
                  <a:pt x="661967" y="777875"/>
                </a:cubicBezTo>
                <a:close/>
              </a:path>
            </a:pathLst>
          </a:custGeom>
          <a:solidFill>
            <a:srgbClr val="FFFFFF"/>
          </a:solidFill>
          <a:ln w="12700" cmpd="sng">
            <a:solidFill>
              <a:schemeClr val="bg1">
                <a:lumMod val="6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1175383" y="958090"/>
            <a:ext cx="3471899" cy="954107"/>
            <a:chOff x="482286" y="2459980"/>
            <a:chExt cx="3471899" cy="954107"/>
          </a:xfrm>
        </p:grpSpPr>
        <p:sp>
          <p:nvSpPr>
            <p:cNvPr id="20" name="TextBox 19"/>
            <p:cNvSpPr txBox="1"/>
            <p:nvPr/>
          </p:nvSpPr>
          <p:spPr>
            <a:xfrm>
              <a:off x="482286" y="2459980"/>
              <a:ext cx="3471899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/>
                <a:t>ViaGlue</a:t>
              </a:r>
              <a:endParaRPr lang="en-US" sz="1400" baseline="30000" dirty="0" smtClean="0"/>
            </a:p>
            <a:p>
              <a:r>
                <a:rPr lang="en-US" sz="2800" dirty="0" smtClean="0"/>
                <a:t>Cell Assembly Reagent</a:t>
              </a:r>
              <a:endParaRPr lang="en-US" sz="2800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630959" y="2608711"/>
              <a:ext cx="351378" cy="2359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baseline="30000" dirty="0" smtClean="0"/>
                <a:t>TM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4229383" y="242827"/>
            <a:ext cx="332164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 smtClean="0">
                <a:solidFill>
                  <a:schemeClr val="bg1"/>
                </a:solidFill>
              </a:rPr>
              <a:t>Cell Assembly Reagent for Co-culture</a:t>
            </a:r>
          </a:p>
          <a:p>
            <a:pPr algn="r"/>
            <a:r>
              <a:rPr lang="en-US" sz="1600" dirty="0" smtClean="0">
                <a:solidFill>
                  <a:schemeClr val="bg1"/>
                </a:solidFill>
              </a:rPr>
              <a:t>Spheroids and Scaffold Free 3D Tissue 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1645" y="1755241"/>
            <a:ext cx="4040823" cy="364449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7452" y="5896177"/>
            <a:ext cx="1603557" cy="79667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241538" y="2546633"/>
            <a:ext cx="45931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chemeClr val="bg1">
                    <a:lumMod val="50000"/>
                  </a:schemeClr>
                </a:solidFill>
              </a:rPr>
              <a:t>ViaGlue</a:t>
            </a:r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  -  A Revolutionary  New Way to Assemble Cells</a:t>
            </a:r>
          </a:p>
          <a:p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</a:rPr>
              <a:t>Combines Click Chemistry and Cell Surface Engineering to Assemble Cells. 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41538" y="4360633"/>
            <a:ext cx="4586283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</a:rPr>
              <a:t>Get Superior Assembly Efficiency</a:t>
            </a:r>
          </a:p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Can generate simple or complex stable co-cultures.  Assemble multiple cell types in small to large </a:t>
            </a:r>
          </a:p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Spheroids (2 cells to hundreds of cells).  Excellent for studying cell biology signaling in co-cultures.</a:t>
            </a:r>
          </a:p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Platform to generate 3D Tissue containing multiple cell types for broad cell </a:t>
            </a:r>
            <a:r>
              <a:rPr lang="en-US" sz="1200" dirty="0" err="1" smtClean="0">
                <a:solidFill>
                  <a:schemeClr val="bg1">
                    <a:lumMod val="50000"/>
                  </a:schemeClr>
                </a:solidFill>
              </a:rPr>
              <a:t>behaviour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studies.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1538" y="3583985"/>
            <a:ext cx="46768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</a:rPr>
              <a:t>Use Any Cell Types for Your Study</a:t>
            </a:r>
          </a:p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Effective in a broad range of cell lines Including primary, adherent, 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s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uspension cells and stem cells.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41538" y="1846401"/>
            <a:ext cx="449410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</a:rPr>
              <a:t>Efficiently Assemble any Cell Types to Generate Spheroids or 3D Tissues.</a:t>
            </a:r>
          </a:p>
        </p:txBody>
      </p:sp>
    </p:spTree>
    <p:extLst>
      <p:ext uri="{BB962C8B-B14F-4D97-AF65-F5344CB8AC3E}">
        <p14:creationId xmlns:p14="http://schemas.microsoft.com/office/powerpoint/2010/main" val="101190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</Words>
  <Application>Microsoft Office PowerPoint</Application>
  <PresentationFormat>Bildschirmpräsentation (4:3)</PresentationFormat>
  <Paragraphs>19</Paragraphs>
  <Slides>2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PowerPoint-Präsentation</vt:lpstr>
      <vt:lpstr>PowerPoint-Präsentation</vt:lpstr>
    </vt:vector>
  </TitlesOfParts>
  <Company>UNC Chapel Hill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Muhammad Yousaf</dc:creator>
  <cp:lastModifiedBy>hoelzel16</cp:lastModifiedBy>
  <cp:revision>1</cp:revision>
  <dcterms:created xsi:type="dcterms:W3CDTF">2017-10-04T18:26:11Z</dcterms:created>
  <dcterms:modified xsi:type="dcterms:W3CDTF">2017-10-12T07:28:00Z</dcterms:modified>
</cp:coreProperties>
</file>